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2"/>
  </p:handoutMasterIdLst>
  <p:sldIdLst>
    <p:sldId id="256" r:id="rId3"/>
    <p:sldId id="276" r:id="rId5"/>
    <p:sldId id="266" r:id="rId6"/>
    <p:sldId id="257" r:id="rId7"/>
    <p:sldId id="260" r:id="rId8"/>
    <p:sldId id="267" r:id="rId9"/>
    <p:sldId id="274" r:id="rId10"/>
    <p:sldId id="275" r:id="rId11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8560089016@163.com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21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AEED76-FCAC-4963-9CD1-C42B24382FDC}" type="doc">
      <dgm:prSet/>
      <dgm:spPr/>
      <dgm:t>
        <a:bodyPr/>
        <a:p>
          <a:endParaRPr altLang="en-US"/>
        </a:p>
      </dgm:t>
    </dgm:pt>
    <dgm:pt modelId="{2DC9A4B8-4098-4AB3-8701-FC49868F2FBD}">
      <dgm:prSet/>
      <dgm:spPr/>
      <dgm:t>
        <a:bodyPr/>
        <a:p>
          <a:r>
            <a:rPr lang="en-US" b="1" i="0" u="none" baseline="0">
              <a:rtl val="0"/>
            </a:rPr>
            <a:t>xxx</a:t>
          </a:r>
          <a:r>
            <a:rPr lang="en-US" b="1" i="0" u="none" baseline="0">
              <a:rtl val="0"/>
            </a:rPr>
            <a:t>xxx</a:t>
          </a:r>
          <a:r>
            <a:rPr lang="zh-CN" b="1" i="0" u="none" baseline="0">
              <a:rtl val="0"/>
            </a:rPr>
            <a:t>产品介绍</a:t>
          </a:r>
          <a:endParaRPr altLang="en-US"/>
        </a:p>
      </dgm:t>
    </dgm:pt>
    <dgm:pt modelId="{39D498AA-7889-435A-A9A7-E8B1F10005E0}" cxnId="{3A0363C5-5B4D-4131-9F6A-4A1D09C43F2F}" type="parTrans">
      <dgm:prSet/>
      <dgm:spPr/>
    </dgm:pt>
    <dgm:pt modelId="{705725EE-18AB-487C-BD59-F36970752D2B}" cxnId="{3A0363C5-5B4D-4131-9F6A-4A1D09C43F2F}" type="sibTrans">
      <dgm:prSet/>
      <dgm:spPr/>
    </dgm:pt>
    <dgm:pt modelId="{C470980C-B441-486D-B32F-3D2BD38B6728}" type="pres">
      <dgm:prSet presAssocID="{B2AEED76-FCAC-4963-9CD1-C42B24382FDC}" presName="linear" presStyleCnt="0">
        <dgm:presLayoutVars>
          <dgm:animLvl val="lvl"/>
          <dgm:resizeHandles val="exact"/>
        </dgm:presLayoutVars>
      </dgm:prSet>
      <dgm:spPr/>
    </dgm:pt>
    <dgm:pt modelId="{E5E2CAA2-8998-4661-8581-0CF1222694F6}" type="pres">
      <dgm:prSet presAssocID="{2DC9A4B8-4098-4AB3-8701-FC49868F2FB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A0363C5-5B4D-4131-9F6A-4A1D09C43F2F}" srcId="{B2AEED76-FCAC-4963-9CD1-C42B24382FDC}" destId="{2DC9A4B8-4098-4AB3-8701-FC49868F2FBD}" srcOrd="0" destOrd="0" parTransId="{39D498AA-7889-435A-A9A7-E8B1F10005E0}" sibTransId="{705725EE-18AB-487C-BD59-F36970752D2B}"/>
    <dgm:cxn modelId="{2000BD38-AB66-4403-BB0F-BAF771F30618}" type="presOf" srcId="{B2AEED76-FCAC-4963-9CD1-C42B24382FDC}" destId="{C470980C-B441-486D-B32F-3D2BD38B6728}" srcOrd="0" destOrd="0" presId="urn:microsoft.com/office/officeart/2005/8/layout/vList2"/>
    <dgm:cxn modelId="{BE616713-2B39-407E-B473-7ECCD0CECAB6}" type="presParOf" srcId="{C470980C-B441-486D-B32F-3D2BD38B6728}" destId="{E5E2CAA2-8998-4661-8581-0CF1222694F6}" srcOrd="0" destOrd="0" presId="urn:microsoft.com/office/officeart/2005/8/layout/vList2"/>
    <dgm:cxn modelId="{01BB23C0-2F73-4E4F-AF62-5C0D4E00C783}" type="presOf" srcId="{2DC9A4B8-4098-4AB3-8701-FC49868F2FBD}" destId="{E5E2CAA2-8998-4661-8581-0CF1222694F6}" srcOrd="0" destOrd="0" presId="urn:microsoft.com/office/officeart/2005/8/layout/vList2"/>
  </dgm:cxnLst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3D36E9-583E-41AB-8FAB-B1E675260604}" type="doc">
      <dgm:prSet qsTypeId="urn:microsoft.com/office/officeart/2005/8/quickstyle/simple4"/>
      <dgm:spPr/>
      <dgm:t>
        <a:bodyPr/>
        <a:p>
          <a:endParaRPr altLang="en-US"/>
        </a:p>
      </dgm:t>
    </dgm:pt>
    <dgm:pt modelId="{A9946703-2529-47D0-B5AF-68926C5A6936}">
      <dgm:prSet/>
      <dgm:spPr/>
      <dgm:t>
        <a:bodyPr/>
        <a:p>
          <a:r>
            <a:rPr lang="zh-CN" b="1" i="0" u="none" baseline="0">
              <a:rtl val="0"/>
            </a:rPr>
            <a:t>生产企业：</a:t>
          </a:r>
          <a:r>
            <a:rPr lang="en-US" b="1" i="0" u="none" baseline="0">
              <a:rtl val="0"/>
            </a:rPr>
            <a:t>XXXXXX</a:t>
          </a:r>
          <a:endParaRPr altLang="en-US"/>
        </a:p>
      </dgm:t>
    </dgm:pt>
    <dgm:pt modelId="{410A6B78-0578-4BB8-8CEE-C0BD1823D19E}" cxnId="{FAE6D581-3526-45B0-998D-4C3D2DF0BC31}" type="parTrans">
      <dgm:prSet/>
      <dgm:spPr/>
    </dgm:pt>
    <dgm:pt modelId="{E2081DA8-53A2-48A0-93B6-8EB0B2BAA627}" cxnId="{FAE6D581-3526-45B0-998D-4C3D2DF0BC31}" type="sibTrans">
      <dgm:prSet/>
      <dgm:spPr/>
    </dgm:pt>
    <dgm:pt modelId="{5AE43EE0-BB85-4CEC-9A04-552A78184006}">
      <dgm:prSet/>
      <dgm:spPr/>
      <dgm:t>
        <a:bodyPr/>
        <a:p>
          <a:r>
            <a:rPr lang="zh-CN" b="1" i="0" u="none" baseline="0">
              <a:rtl val="0"/>
            </a:rPr>
            <a:t>注册证号：</a:t>
          </a:r>
          <a:r>
            <a:rPr lang="en-US" b="1" i="0" u="none" baseline="0">
              <a:rtl val="0"/>
            </a:rPr>
            <a:t>XXXXX</a:t>
          </a:r>
          <a:endParaRPr altLang="en-US"/>
        </a:p>
      </dgm:t>
    </dgm:pt>
    <dgm:pt modelId="{B0FD6C8E-7B37-47B6-AF96-876CEA49EAAF}" cxnId="{CBA6AC21-706F-4D02-BE69-E23D4E48FE6D}" type="parTrans">
      <dgm:prSet/>
      <dgm:spPr/>
    </dgm:pt>
    <dgm:pt modelId="{2E6B26DC-645E-4FD6-BBB1-0CEA41551784}" cxnId="{CBA6AC21-706F-4D02-BE69-E23D4E48FE6D}" type="sibTrans">
      <dgm:prSet/>
      <dgm:spPr/>
    </dgm:pt>
    <dgm:pt modelId="{F4D2DA46-5036-40D7-B062-2CB7273AD555}">
      <dgm:prSet/>
      <dgm:spPr/>
      <dgm:t>
        <a:bodyPr/>
        <a:p>
          <a:r>
            <a:rPr lang="zh-CN" b="1" i="0" u="none" baseline="0">
              <a:rtl val="0"/>
            </a:rPr>
            <a:t>供应商名称：</a:t>
          </a:r>
          <a:r>
            <a:rPr lang="en-US" b="1" i="0" u="none" baseline="0">
              <a:rtl val="0"/>
            </a:rPr>
            <a:t>xxxxxx</a:t>
          </a:r>
          <a:endParaRPr altLang="en-US"/>
        </a:p>
      </dgm:t>
    </dgm:pt>
    <dgm:pt modelId="{34711616-4ABF-48A6-A737-9482A0A51AB3}" cxnId="{ED87A4FD-B3A2-49E5-A529-D0B7FFFA3364}" type="parTrans">
      <dgm:prSet/>
      <dgm:spPr/>
    </dgm:pt>
    <dgm:pt modelId="{119964BC-C5B9-4BF9-BB45-378D87F33400}" cxnId="{ED87A4FD-B3A2-49E5-A529-D0B7FFFA3364}" type="sibTrans">
      <dgm:prSet/>
      <dgm:spPr/>
    </dgm:pt>
    <dgm:pt modelId="{E236E2DE-3FEB-4DEE-99E2-31BF71F2E8E4}">
      <dgm:prSet/>
      <dgm:spPr/>
      <dgm:t>
        <a:bodyPr/>
        <a:p>
          <a:r>
            <a:rPr lang="zh-CN" b="1" i="0" u="none" baseline="0">
              <a:rtl val="0"/>
            </a:rPr>
            <a:t>供应商联系人：</a:t>
          </a:r>
          <a:r>
            <a:rPr lang="en-US" b="1" i="0" u="none" baseline="0">
              <a:rtl val="0"/>
            </a:rPr>
            <a:t>XXX      </a:t>
          </a:r>
          <a:endParaRPr altLang="en-US"/>
        </a:p>
      </dgm:t>
    </dgm:pt>
    <dgm:pt modelId="{07CDF970-F858-4116-8E9E-7DBCE73D9A83}" cxnId="{D7E94168-0F05-465F-A520-FDA4A0F1BE67}" type="parTrans">
      <dgm:prSet/>
      <dgm:spPr/>
    </dgm:pt>
    <dgm:pt modelId="{A905353C-8763-49E3-B0A5-594508427104}" cxnId="{D7E94168-0F05-465F-A520-FDA4A0F1BE67}" type="sibTrans">
      <dgm:prSet/>
      <dgm:spPr/>
    </dgm:pt>
    <dgm:pt modelId="{3E06FC4B-9E0E-4C4F-AB87-9A0249B7DED9}">
      <dgm:prSet/>
      <dgm:spPr/>
      <dgm:t>
        <a:bodyPr/>
        <a:p>
          <a:r>
            <a:rPr lang="en-US" b="1" i="0" u="none" baseline="0">
              <a:rtl val="0"/>
            </a:rPr>
            <a:t/>
          </a:r>
          <a:r>
            <a:rPr lang="zh-CN" b="1" i="0" u="none" baseline="0">
              <a:rtl val="0"/>
            </a:rPr>
            <a:t>联系方式：</a:t>
          </a:r>
          <a:r>
            <a:rPr lang="en-US" b="1" i="0" u="none" baseline="0">
              <a:rtl val="0"/>
            </a:rPr>
            <a:t>XXX</a:t>
          </a:r>
          <a:endParaRPr altLang="en-US"/>
        </a:p>
      </dgm:t>
    </dgm:pt>
    <dgm:pt modelId="{40A36BDC-9B06-43CE-B72A-212F37409768}" cxnId="{50311F24-B914-4632-B5F9-58874FF80A1C}" type="parTrans">
      <dgm:prSet/>
      <dgm:spPr/>
    </dgm:pt>
    <dgm:pt modelId="{07EC26FE-57DE-4976-994B-084A646B87AF}" cxnId="{50311F24-B914-4632-B5F9-58874FF80A1C}" type="sibTrans">
      <dgm:prSet/>
      <dgm:spPr/>
    </dgm:pt>
    <dgm:pt modelId="{29BC02F0-9D5F-4F2C-874A-4A58FAA6548A}" type="pres">
      <dgm:prSet presAssocID="{943D36E9-583E-41AB-8FAB-B1E675260604}" presName="Name0" presStyleCnt="0">
        <dgm:presLayoutVars>
          <dgm:dir/>
          <dgm:animLvl val="lvl"/>
          <dgm:resizeHandles val="exact"/>
        </dgm:presLayoutVars>
      </dgm:prSet>
      <dgm:spPr/>
    </dgm:pt>
    <dgm:pt modelId="{7B20F5B4-A4D9-4775-800D-CBB2C585F116}" type="pres">
      <dgm:prSet presAssocID="{A9946703-2529-47D0-B5AF-68926C5A6936}" presName="linNode" presStyleCnt="0"/>
      <dgm:spPr/>
    </dgm:pt>
    <dgm:pt modelId="{22A91DD0-CF23-45D8-AA2A-A2605936B385}" type="pres">
      <dgm:prSet presAssocID="{A9946703-2529-47D0-B5AF-68926C5A6936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23B0DC8B-950C-4AE5-883E-008126FA625E}" type="pres">
      <dgm:prSet presAssocID="{E2081DA8-53A2-48A0-93B6-8EB0B2BAA627}" presName="sp" presStyleCnt="0"/>
      <dgm:spPr/>
    </dgm:pt>
    <dgm:pt modelId="{B9363D62-B198-40E0-9E38-3E8E9B1AD238}" type="pres">
      <dgm:prSet presAssocID="{5AE43EE0-BB85-4CEC-9A04-552A78184006}" presName="linNode" presStyleCnt="0"/>
      <dgm:spPr/>
    </dgm:pt>
    <dgm:pt modelId="{BBCD97BB-9F0F-4CC4-856D-B2E61B6FD754}" type="pres">
      <dgm:prSet presAssocID="{5AE43EE0-BB85-4CEC-9A04-552A78184006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C9D8F3CE-8761-436F-B5B2-905B446809B0}" type="pres">
      <dgm:prSet presAssocID="{2E6B26DC-645E-4FD6-BBB1-0CEA41551784}" presName="sp" presStyleCnt="0"/>
      <dgm:spPr/>
    </dgm:pt>
    <dgm:pt modelId="{3F2A5E7E-AD05-4C7F-ABA4-F47B379DF645}" type="pres">
      <dgm:prSet presAssocID="{F4D2DA46-5036-40D7-B062-2CB7273AD555}" presName="linNode" presStyleCnt="0"/>
      <dgm:spPr/>
    </dgm:pt>
    <dgm:pt modelId="{D66C359D-EBD3-4F2C-9188-113C09DBA2D1}" type="pres">
      <dgm:prSet presAssocID="{F4D2DA46-5036-40D7-B062-2CB7273AD555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5E49ABF4-407B-44DD-84C0-FACC359C1BA9}" type="pres">
      <dgm:prSet presAssocID="{119964BC-C5B9-4BF9-BB45-378D87F33400}" presName="sp" presStyleCnt="0"/>
      <dgm:spPr/>
    </dgm:pt>
    <dgm:pt modelId="{E8B8A2A1-5A14-4A19-8EA4-53BFFFB81F4A}" type="pres">
      <dgm:prSet presAssocID="{E236E2DE-3FEB-4DEE-99E2-31BF71F2E8E4}" presName="linNode" presStyleCnt="0"/>
      <dgm:spPr/>
    </dgm:pt>
    <dgm:pt modelId="{310C2127-6799-4CEF-8749-78589F2A9704}" type="pres">
      <dgm:prSet presAssocID="{E236E2DE-3FEB-4DEE-99E2-31BF71F2E8E4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9DB96B1E-1FA7-4784-BF8C-DFFEE4BC5DDD}" type="pres">
      <dgm:prSet presAssocID="{A905353C-8763-49E3-B0A5-594508427104}" presName="sp" presStyleCnt="0"/>
      <dgm:spPr/>
    </dgm:pt>
    <dgm:pt modelId="{E9210243-9536-4E15-83EF-90B07C12862C}" type="pres">
      <dgm:prSet presAssocID="{3E06FC4B-9E0E-4C4F-AB87-9A0249B7DED9}" presName="linNode" presStyleCnt="0"/>
      <dgm:spPr/>
    </dgm:pt>
    <dgm:pt modelId="{7D305782-3EBE-4D4F-BCDF-33220FEA8290}" type="pres">
      <dgm:prSet presAssocID="{3E06FC4B-9E0E-4C4F-AB87-9A0249B7DED9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FAE6D581-3526-45B0-998D-4C3D2DF0BC31}" srcId="{943D36E9-583E-41AB-8FAB-B1E675260604}" destId="{A9946703-2529-47D0-B5AF-68926C5A6936}" srcOrd="0" destOrd="0" parTransId="{410A6B78-0578-4BB8-8CEE-C0BD1823D19E}" sibTransId="{E2081DA8-53A2-48A0-93B6-8EB0B2BAA627}"/>
    <dgm:cxn modelId="{CBA6AC21-706F-4D02-BE69-E23D4E48FE6D}" srcId="{943D36E9-583E-41AB-8FAB-B1E675260604}" destId="{5AE43EE0-BB85-4CEC-9A04-552A78184006}" srcOrd="1" destOrd="0" parTransId="{B0FD6C8E-7B37-47B6-AF96-876CEA49EAAF}" sibTransId="{2E6B26DC-645E-4FD6-BBB1-0CEA41551784}"/>
    <dgm:cxn modelId="{ED87A4FD-B3A2-49E5-A529-D0B7FFFA3364}" srcId="{943D36E9-583E-41AB-8FAB-B1E675260604}" destId="{F4D2DA46-5036-40D7-B062-2CB7273AD555}" srcOrd="2" destOrd="0" parTransId="{34711616-4ABF-48A6-A737-9482A0A51AB3}" sibTransId="{119964BC-C5B9-4BF9-BB45-378D87F33400}"/>
    <dgm:cxn modelId="{D7E94168-0F05-465F-A520-FDA4A0F1BE67}" srcId="{943D36E9-583E-41AB-8FAB-B1E675260604}" destId="{E236E2DE-3FEB-4DEE-99E2-31BF71F2E8E4}" srcOrd="3" destOrd="0" parTransId="{07CDF970-F858-4116-8E9E-7DBCE73D9A83}" sibTransId="{A905353C-8763-49E3-B0A5-594508427104}"/>
    <dgm:cxn modelId="{50311F24-B914-4632-B5F9-58874FF80A1C}" srcId="{943D36E9-583E-41AB-8FAB-B1E675260604}" destId="{3E06FC4B-9E0E-4C4F-AB87-9A0249B7DED9}" srcOrd="4" destOrd="0" parTransId="{40A36BDC-9B06-43CE-B72A-212F37409768}" sibTransId="{07EC26FE-57DE-4976-994B-084A646B87AF}"/>
    <dgm:cxn modelId="{ABE6A49A-AD95-4B28-806E-6FCBC6B77B6E}" type="presOf" srcId="{943D36E9-583E-41AB-8FAB-B1E675260604}" destId="{29BC02F0-9D5F-4F2C-874A-4A58FAA6548A}" srcOrd="0" destOrd="0" presId="urn:microsoft.com/office/officeart/2005/8/layout/vList5"/>
    <dgm:cxn modelId="{B3C21B6D-54B4-4777-A09E-E4E1D970910A}" type="presParOf" srcId="{29BC02F0-9D5F-4F2C-874A-4A58FAA6548A}" destId="{7B20F5B4-A4D9-4775-800D-CBB2C585F116}" srcOrd="0" destOrd="0" presId="urn:microsoft.com/office/officeart/2005/8/layout/vList5"/>
    <dgm:cxn modelId="{25C3C687-9B8F-4B71-B787-B9369E41ED08}" type="presParOf" srcId="{7B20F5B4-A4D9-4775-800D-CBB2C585F116}" destId="{22A91DD0-CF23-45D8-AA2A-A2605936B385}" srcOrd="0" destOrd="0" presId="urn:microsoft.com/office/officeart/2005/8/layout/vList5"/>
    <dgm:cxn modelId="{CB7E3E9E-B295-4DE3-B8E9-3DF0AD1C6F13}" type="presOf" srcId="{A9946703-2529-47D0-B5AF-68926C5A6936}" destId="{22A91DD0-CF23-45D8-AA2A-A2605936B385}" srcOrd="0" destOrd="0" presId="urn:microsoft.com/office/officeart/2005/8/layout/vList5"/>
    <dgm:cxn modelId="{002EB127-49C0-4786-A36C-394A7BC5915C}" type="presParOf" srcId="{29BC02F0-9D5F-4F2C-874A-4A58FAA6548A}" destId="{23B0DC8B-950C-4AE5-883E-008126FA625E}" srcOrd="1" destOrd="0" presId="urn:microsoft.com/office/officeart/2005/8/layout/vList5"/>
    <dgm:cxn modelId="{0E73F6FD-CD65-42BB-952C-A72DA7083E6B}" type="presParOf" srcId="{29BC02F0-9D5F-4F2C-874A-4A58FAA6548A}" destId="{B9363D62-B198-40E0-9E38-3E8E9B1AD238}" srcOrd="2" destOrd="0" presId="urn:microsoft.com/office/officeart/2005/8/layout/vList5"/>
    <dgm:cxn modelId="{E26D90CC-D2FC-4CA4-9848-CE0E4D76838D}" type="presParOf" srcId="{B9363D62-B198-40E0-9E38-3E8E9B1AD238}" destId="{BBCD97BB-9F0F-4CC4-856D-B2E61B6FD754}" srcOrd="0" destOrd="2" presId="urn:microsoft.com/office/officeart/2005/8/layout/vList5"/>
    <dgm:cxn modelId="{63ED52C9-7DDD-4D7B-BE71-7C38C5C9D25C}" type="presOf" srcId="{5AE43EE0-BB85-4CEC-9A04-552A78184006}" destId="{BBCD97BB-9F0F-4CC4-856D-B2E61B6FD754}" srcOrd="0" destOrd="0" presId="urn:microsoft.com/office/officeart/2005/8/layout/vList5"/>
    <dgm:cxn modelId="{777119BB-4EF3-4841-84B8-BDFD9FAEA798}" type="presParOf" srcId="{29BC02F0-9D5F-4F2C-874A-4A58FAA6548A}" destId="{C9D8F3CE-8761-436F-B5B2-905B446809B0}" srcOrd="3" destOrd="0" presId="urn:microsoft.com/office/officeart/2005/8/layout/vList5"/>
    <dgm:cxn modelId="{9231CC33-779C-4B24-92DE-A5DE21A051CA}" type="presParOf" srcId="{29BC02F0-9D5F-4F2C-874A-4A58FAA6548A}" destId="{3F2A5E7E-AD05-4C7F-ABA4-F47B379DF645}" srcOrd="4" destOrd="0" presId="urn:microsoft.com/office/officeart/2005/8/layout/vList5"/>
    <dgm:cxn modelId="{60D2CF63-5814-42C5-92E6-340ABC910918}" type="presParOf" srcId="{3F2A5E7E-AD05-4C7F-ABA4-F47B379DF645}" destId="{D66C359D-EBD3-4F2C-9188-113C09DBA2D1}" srcOrd="0" destOrd="4" presId="urn:microsoft.com/office/officeart/2005/8/layout/vList5"/>
    <dgm:cxn modelId="{3484E20F-BDFE-4988-9BB5-A3D68ECC7FE6}" type="presOf" srcId="{F4D2DA46-5036-40D7-B062-2CB7273AD555}" destId="{D66C359D-EBD3-4F2C-9188-113C09DBA2D1}" srcOrd="0" destOrd="0" presId="urn:microsoft.com/office/officeart/2005/8/layout/vList5"/>
    <dgm:cxn modelId="{9222C6F4-9DE3-4AAB-BC6A-80B7F2CEE251}" type="presParOf" srcId="{29BC02F0-9D5F-4F2C-874A-4A58FAA6548A}" destId="{5E49ABF4-407B-44DD-84C0-FACC359C1BA9}" srcOrd="5" destOrd="0" presId="urn:microsoft.com/office/officeart/2005/8/layout/vList5"/>
    <dgm:cxn modelId="{E80A862A-0EDD-4EF3-8CC6-241A17DA13D1}" type="presParOf" srcId="{29BC02F0-9D5F-4F2C-874A-4A58FAA6548A}" destId="{E8B8A2A1-5A14-4A19-8EA4-53BFFFB81F4A}" srcOrd="6" destOrd="0" presId="urn:microsoft.com/office/officeart/2005/8/layout/vList5"/>
    <dgm:cxn modelId="{CB67492B-2A2A-4A48-9274-19B6C0B12D76}" type="presParOf" srcId="{E8B8A2A1-5A14-4A19-8EA4-53BFFFB81F4A}" destId="{310C2127-6799-4CEF-8749-78589F2A9704}" srcOrd="0" destOrd="6" presId="urn:microsoft.com/office/officeart/2005/8/layout/vList5"/>
    <dgm:cxn modelId="{0658AD1B-C19A-4FC9-A639-05AC777964AC}" type="presOf" srcId="{E236E2DE-3FEB-4DEE-99E2-31BF71F2E8E4}" destId="{310C2127-6799-4CEF-8749-78589F2A9704}" srcOrd="0" destOrd="0" presId="urn:microsoft.com/office/officeart/2005/8/layout/vList5"/>
    <dgm:cxn modelId="{8A31FEC9-B88B-42EB-A635-76B8DC9C5AE8}" type="presParOf" srcId="{29BC02F0-9D5F-4F2C-874A-4A58FAA6548A}" destId="{9DB96B1E-1FA7-4784-BF8C-DFFEE4BC5DDD}" srcOrd="7" destOrd="0" presId="urn:microsoft.com/office/officeart/2005/8/layout/vList5"/>
    <dgm:cxn modelId="{66EAC64B-0A86-4B09-88EB-95CDC62FC355}" type="presParOf" srcId="{29BC02F0-9D5F-4F2C-874A-4A58FAA6548A}" destId="{E9210243-9536-4E15-83EF-90B07C12862C}" srcOrd="8" destOrd="0" presId="urn:microsoft.com/office/officeart/2005/8/layout/vList5"/>
    <dgm:cxn modelId="{83DF9BB9-33CB-4267-A871-96CC33C54F0E}" type="presParOf" srcId="{E9210243-9536-4E15-83EF-90B07C12862C}" destId="{7D305782-3EBE-4D4F-BCDF-33220FEA8290}" srcOrd="0" destOrd="8" presId="urn:microsoft.com/office/officeart/2005/8/layout/vList5"/>
    <dgm:cxn modelId="{2EC8E398-BFEC-4761-A1C3-AA012E526905}" type="presOf" srcId="{3E06FC4B-9E0E-4C4F-AB87-9A0249B7DED9}" destId="{7D305782-3EBE-4D4F-BCDF-33220FEA8290}" srcOrd="0" destOrd="0" presId="urn:microsoft.com/office/officeart/2005/8/layout/vList5"/>
  </dgm:cxnLst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19A608-CEDB-4A47-A21A-0E08978A0B3E}" type="doc">
      <dgm:prSet/>
      <dgm:spPr/>
      <dgm:t>
        <a:bodyPr/>
        <a:p>
          <a:endParaRPr altLang="en-US"/>
        </a:p>
      </dgm:t>
    </dgm:pt>
    <dgm:pt modelId="{16D1E215-5088-4E16-802F-A52DAA217E87}">
      <dgm:prSet/>
      <dgm:spPr/>
      <dgm:t>
        <a:bodyPr/>
        <a:p>
          <a:r>
            <a:rPr lang="en-US" b="1" i="0" u="none" baseline="0">
              <a:rtl val="0"/>
            </a:rPr>
            <a:t>PPT</a:t>
          </a:r>
          <a:r>
            <a:rPr lang="zh-CN" b="1" i="0" u="none" baseline="0">
              <a:rtl val="0"/>
            </a:rPr>
            <a:t>展示基本要求：（内容包括但不限于）</a:t>
          </a:r>
          <a:endParaRPr altLang="en-US"/>
        </a:p>
      </dgm:t>
    </dgm:pt>
    <dgm:pt modelId="{D9B79A26-495A-458B-BBCF-9F0DBFAEC739}" cxnId="{5EE56F6A-EF3E-4D6B-AEE5-D6C7C85B3766}" type="parTrans">
      <dgm:prSet/>
      <dgm:spPr/>
    </dgm:pt>
    <dgm:pt modelId="{FF956911-0F78-4F9C-88CE-71106CD94522}" cxnId="{5EE56F6A-EF3E-4D6B-AEE5-D6C7C85B3766}" type="sibTrans">
      <dgm:prSet/>
      <dgm:spPr/>
    </dgm:pt>
    <dgm:pt modelId="{1C972ABE-9EE2-42D8-9083-5392935207B1}" type="pres">
      <dgm:prSet presAssocID="{EB19A608-CEDB-4A47-A21A-0E08978A0B3E}" presName="linear" presStyleCnt="0">
        <dgm:presLayoutVars>
          <dgm:animLvl val="lvl"/>
          <dgm:resizeHandles val="exact"/>
        </dgm:presLayoutVars>
      </dgm:prSet>
      <dgm:spPr/>
    </dgm:pt>
    <dgm:pt modelId="{DBB4209F-8330-4ADB-AAA2-5276767D21F0}" type="pres">
      <dgm:prSet presAssocID="{16D1E215-5088-4E16-802F-A52DAA217E87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EE56F6A-EF3E-4D6B-AEE5-D6C7C85B3766}" srcId="{EB19A608-CEDB-4A47-A21A-0E08978A0B3E}" destId="{16D1E215-5088-4E16-802F-A52DAA217E87}" srcOrd="0" destOrd="0" parTransId="{D9B79A26-495A-458B-BBCF-9F0DBFAEC739}" sibTransId="{FF956911-0F78-4F9C-88CE-71106CD94522}"/>
    <dgm:cxn modelId="{718AD218-BFE2-4AB3-A390-256B043001C8}" type="presOf" srcId="{EB19A608-CEDB-4A47-A21A-0E08978A0B3E}" destId="{1C972ABE-9EE2-42D8-9083-5392935207B1}" srcOrd="0" destOrd="0" presId="urn:microsoft.com/office/officeart/2005/8/layout/vList2"/>
    <dgm:cxn modelId="{03D42BF6-AB88-4C4F-A416-1CD5F89F5954}" type="presParOf" srcId="{1C972ABE-9EE2-42D8-9083-5392935207B1}" destId="{DBB4209F-8330-4ADB-AAA2-5276767D21F0}" srcOrd="0" destOrd="0" presId="urn:microsoft.com/office/officeart/2005/8/layout/vList2"/>
    <dgm:cxn modelId="{096ED744-F551-45ED-93F3-4F44369C9E9C}" type="presOf" srcId="{16D1E215-5088-4E16-802F-A52DAA217E87}" destId="{DBB4209F-8330-4ADB-AAA2-5276767D21F0}" srcOrd="0" destOrd="0" presId="urn:microsoft.com/office/officeart/2005/8/layout/vList2"/>
  </dgm:cxnLst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52C881-8C88-4F09-845E-A8B5AA785E73}" type="doc">
      <dgm:prSet/>
      <dgm:spPr/>
      <dgm:t>
        <a:bodyPr/>
        <a:p>
          <a:endParaRPr altLang="en-US"/>
        </a:p>
      </dgm:t>
    </dgm:pt>
    <dgm:pt modelId="{F675F826-DC9C-44C9-9776-EBE030427A04}">
      <dgm:prSet phldr="0" custT="1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u="none" baseline="0">
              <a:solidFill>
                <a:srgbClr val="FF0000"/>
              </a:solidFill>
              <a:rtl val="0"/>
            </a:rPr>
            <a:t>(</a:t>
          </a:r>
          <a:r>
            <a:rPr lang="zh-CN" sz="1400" b="1" i="0" u="none" baseline="0">
              <a:solidFill>
                <a:srgbClr val="FF0000"/>
              </a:solidFill>
              <a:rtl val="0"/>
            </a:rPr>
            <a:t>一</a:t>
          </a:r>
          <a:r>
            <a:rPr lang="en-US" sz="1400" b="1" i="0" u="none" baseline="0">
              <a:solidFill>
                <a:srgbClr val="FF0000"/>
              </a:solidFill>
              <a:rtl val="0"/>
            </a:rPr>
            <a:t>)</a:t>
          </a:r>
          <a:r>
            <a:rPr lang="zh-CN" sz="1400" b="1" i="0" u="none" baseline="0">
              <a:solidFill>
                <a:srgbClr val="FF0000"/>
              </a:solidFill>
              <a:rtl val="0"/>
            </a:rPr>
            <a:t>例如</a:t>
          </a:r>
          <a:r>
            <a:rPr lang="zh-CN" altLang="en-US" sz="1400" b="1" i="0" u="none" baseline="0">
              <a:solidFill>
                <a:srgbClr val="FF0000"/>
              </a:solidFill>
              <a:rtl val="0"/>
            </a:rPr>
            <a:t/>
          </a:r>
          <a:endParaRPr lang="zh-CN" altLang="en-US" sz="1400" b="1" i="0" u="none" baseline="0">
            <a:solidFill>
              <a:srgbClr val="FF0000"/>
            </a:solidFill>
            <a:rtl val="0"/>
          </a:endParaRPr>
        </a:p>
      </dgm:t>
    </dgm:pt>
    <dgm:pt modelId="{7E0B8215-D3F7-4D98-B348-E29C8F2744B7}" cxnId="{3972303C-E384-4094-ACE6-4126F6A72508}" type="parTrans">
      <dgm:prSet/>
      <dgm:spPr/>
    </dgm:pt>
    <dgm:pt modelId="{A3FF4BC1-CDFD-49B8-8828-8BA63929C0A9}" cxnId="{3972303C-E384-4094-ACE6-4126F6A72508}" type="sibTrans">
      <dgm:prSet/>
      <dgm:spPr/>
    </dgm:pt>
    <dgm:pt modelId="{41450CFD-2F3A-4375-BF23-5E2219536587}">
      <dgm:prSet/>
      <dgm:spPr/>
      <dgm:t>
        <a:bodyPr/>
        <a:p>
          <a:r>
            <a:rPr lang="en-US" b="1" i="0" u="none" baseline="0">
              <a:rtl val="0"/>
            </a:rPr>
            <a:t>1</a:t>
          </a:r>
          <a:r>
            <a:rPr lang="zh-CN" b="1" i="0" u="none" baseline="0">
              <a:rtl val="0"/>
            </a:rPr>
            <a:t>、供应商简介</a:t>
          </a:r>
          <a:endParaRPr altLang="en-US"/>
        </a:p>
      </dgm:t>
    </dgm:pt>
    <dgm:pt modelId="{CB892823-ABD7-4CD3-A9DC-6E1268F7A92D}" cxnId="{FDD83D54-01D0-4294-8896-AF4B9C435FF1}" type="parTrans">
      <dgm:prSet/>
      <dgm:spPr/>
    </dgm:pt>
    <dgm:pt modelId="{32A39B75-A062-44EF-942F-811F08851B7F}" cxnId="{FDD83D54-01D0-4294-8896-AF4B9C435FF1}" type="sibTrans">
      <dgm:prSet/>
      <dgm:spPr/>
    </dgm:pt>
    <dgm:pt modelId="{F63F654A-9A40-4020-B716-A0AF2D678F3E}">
      <dgm:prSet/>
      <dgm:spPr/>
      <dgm:t>
        <a:bodyPr/>
        <a:p>
          <a:r>
            <a:rPr lang="en-US" b="1" i="0" u="none" baseline="0">
              <a:rtl val="0"/>
            </a:rPr>
            <a:t>2</a:t>
          </a:r>
          <a:r>
            <a:rPr lang="zh-CN" b="1" i="0" u="none" baseline="0">
              <a:rtl val="0"/>
            </a:rPr>
            <a:t>、主要经营产品</a:t>
          </a:r>
          <a:endParaRPr altLang="en-US"/>
        </a:p>
      </dgm:t>
    </dgm:pt>
    <dgm:pt modelId="{26B5B8A5-4F73-4D97-95D2-F2F53828298B}" cxnId="{764E72B2-B511-47C3-836E-32486EC19538}" type="parTrans">
      <dgm:prSet/>
      <dgm:spPr/>
    </dgm:pt>
    <dgm:pt modelId="{D5812AFF-8AB1-401C-B64A-C164AF51C154}" cxnId="{764E72B2-B511-47C3-836E-32486EC19538}" type="sibTrans">
      <dgm:prSet/>
      <dgm:spPr/>
    </dgm:pt>
    <dgm:pt modelId="{EC5D6EA3-8F51-404B-98A8-EED7725D525B}">
      <dgm:prSet/>
      <dgm:spPr/>
      <dgm:t>
        <a:bodyPr/>
        <a:p>
          <a:r>
            <a:rPr lang="en-US" b="1" i="0" u="none" baseline="0">
              <a:rtl val="0"/>
            </a:rPr>
            <a:t>3</a:t>
          </a:r>
          <a:r>
            <a:rPr lang="zh-CN" b="1" i="0" u="none" baseline="0">
              <a:rtl val="0"/>
            </a:rPr>
            <a:t>、本产品授权链（授权资质证明）</a:t>
          </a:r>
          <a:endParaRPr altLang="en-US"/>
        </a:p>
      </dgm:t>
    </dgm:pt>
    <dgm:pt modelId="{3DB91D6E-568E-4987-9EAE-F3247F5CDC41}" cxnId="{E298EFE9-9D43-4FC1-8D57-843FE500183A}" type="parTrans">
      <dgm:prSet/>
      <dgm:spPr/>
    </dgm:pt>
    <dgm:pt modelId="{5E5CDC23-1077-4280-94C7-28662F4987FB}" cxnId="{E298EFE9-9D43-4FC1-8D57-843FE500183A}" type="sibTrans">
      <dgm:prSet/>
      <dgm:spPr/>
    </dgm:pt>
    <dgm:pt modelId="{FD261C58-2D16-4E74-81B3-58EFE6D09584}">
      <dgm:prSet/>
      <dgm:spPr/>
      <dgm:t>
        <a:bodyPr/>
        <a:p>
          <a:r>
            <a:rPr lang="zh-CN" b="0" i="0" u="none" baseline="0">
              <a:rtl val="0"/>
            </a:rPr>
            <a:t>生产企业</a:t>
          </a:r>
          <a:r>
            <a:rPr lang="en-US" b="0" i="0" u="none" baseline="0">
              <a:rtl val="0"/>
            </a:rPr>
            <a:t>-</a:t>
          </a:r>
          <a:r>
            <a:rPr lang="zh-CN" b="0" i="0" u="none" baseline="0">
              <a:rtl val="0"/>
            </a:rPr>
            <a:t>经销商</a:t>
          </a:r>
          <a:r>
            <a:rPr lang="en-US" b="0" i="0" u="none" baseline="0">
              <a:rtl val="0"/>
            </a:rPr>
            <a:t>1-</a:t>
          </a:r>
          <a:r>
            <a:rPr lang="zh-CN" b="0" i="0" u="none" baseline="0">
              <a:rtl val="0"/>
            </a:rPr>
            <a:t>经销商</a:t>
          </a:r>
          <a:r>
            <a:rPr lang="en-US" b="0" i="0" u="none" baseline="0">
              <a:rtl val="0"/>
            </a:rPr>
            <a:t>2-</a:t>
          </a:r>
          <a:r>
            <a:rPr lang="zh-CN" b="0" i="0" u="none" baseline="0">
              <a:rtl val="0"/>
            </a:rPr>
            <a:t>本公司</a:t>
          </a:r>
          <a:endParaRPr altLang="en-US"/>
        </a:p>
      </dgm:t>
    </dgm:pt>
    <dgm:pt modelId="{188EBB08-5726-4BE2-B881-8C0AAD92FE6F}" cxnId="{D3D97BD2-E81E-42F7-82FB-A9EC0B680C99}" type="parTrans">
      <dgm:prSet/>
      <dgm:spPr/>
    </dgm:pt>
    <dgm:pt modelId="{59D6A3B1-674E-419A-83FD-8E1AFA095CCB}" cxnId="{D3D97BD2-E81E-42F7-82FB-A9EC0B680C99}" type="sibTrans">
      <dgm:prSet/>
      <dgm:spPr/>
    </dgm:pt>
    <dgm:pt modelId="{16F7702B-E630-418B-9504-486D8A61CFF3}">
      <dgm:prSet phldr="0" custT="0"/>
      <dgm:spPr/>
      <dgm:t>
        <a:bodyPr vert="horz" wrap="square"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i="0" u="none" baseline="0">
              <a:rtl val="0"/>
            </a:rPr>
            <a:t>4、</a:t>
          </a:r>
          <a:r>
            <a:rPr lang="en-US" b="1" i="0" u="none" baseline="0">
              <a:latin typeface="+mj-ea"/>
              <a:ea typeface="+mj-ea"/>
              <a:rtl val="0"/>
            </a:rPr>
            <a:t>服务响应</a:t>
          </a:r>
          <a:r>
            <a:rPr altLang="en-US" b="1">
              <a:latin typeface="+mj-ea"/>
              <a:ea typeface="+mj-ea"/>
            </a:rPr>
            <a:t/>
          </a:r>
          <a:endParaRPr altLang="en-US" b="1">
            <a:latin typeface="+mj-ea"/>
            <a:ea typeface="+mj-ea"/>
          </a:endParaRPr>
        </a:p>
      </dgm:t>
    </dgm:pt>
    <dgm:pt modelId="{8F8C3EBD-B55C-487D-B49B-00CB44763CAA}" cxnId="{C8F0BBC0-62BD-4C9C-868B-B840297909CB}" type="parTrans">
      <dgm:prSet/>
      <dgm:spPr/>
    </dgm:pt>
    <dgm:pt modelId="{4E3BE0E3-C499-43B8-A124-8811D68203B6}" cxnId="{C8F0BBC0-62BD-4C9C-868B-B840297909CB}" type="sibTrans">
      <dgm:prSet/>
      <dgm:spPr/>
    </dgm:pt>
    <dgm:pt modelId="{A39E3DE4-C0D9-4BD8-BA70-A5D3F5093C16}">
      <dgm:prSet/>
      <dgm:spPr/>
      <dgm:t>
        <a:bodyPr/>
        <a:p>
          <a:r>
            <a:rPr lang="zh-CN" b="0" i="0" u="none" baseline="0">
              <a:rtl val="0"/>
            </a:rPr>
            <a:t>济南是否有仓库？是否有服务团队？收到订单几日可送达医院？</a:t>
          </a:r>
          <a:endParaRPr altLang="en-US"/>
        </a:p>
      </dgm:t>
    </dgm:pt>
    <dgm:pt modelId="{EC27AD49-4304-47DF-A21D-5AB729B776F4}" cxnId="{37185E00-7E60-4DFD-B5DA-724E26C2EDE2}" type="parTrans">
      <dgm:prSet/>
      <dgm:spPr/>
    </dgm:pt>
    <dgm:pt modelId="{39A87553-31ED-4CC1-83B0-DD52B118A560}" cxnId="{37185E00-7E60-4DFD-B5DA-724E26C2EDE2}" type="sibTrans">
      <dgm:prSet/>
      <dgm:spPr/>
    </dgm:pt>
    <dgm:pt modelId="{9927FC06-A5B7-4B2C-83A5-700B04DB6D0B}">
      <dgm:prSet/>
      <dgm:spPr/>
      <dgm:t>
        <a:bodyPr/>
        <a:p>
          <a:r>
            <a:rPr lang="en-US" b="1" i="0" u="none" baseline="0">
              <a:rtl val="0"/>
            </a:rPr>
            <a:t>5</a:t>
          </a:r>
          <a:r>
            <a:rPr lang="zh-CN" b="1" i="0" u="none" baseline="0">
              <a:rtl val="0"/>
            </a:rPr>
            <a:t>、是否为中小企业</a:t>
          </a:r>
          <a:endParaRPr altLang="en-US"/>
        </a:p>
      </dgm:t>
    </dgm:pt>
    <dgm:pt modelId="{1F3437A4-44C2-4F00-81E4-AC7A604BE6A2}" cxnId="{ED6F0950-8237-4DB9-87FE-5783141BF06A}" type="parTrans">
      <dgm:prSet/>
      <dgm:spPr/>
    </dgm:pt>
    <dgm:pt modelId="{06D2E1DB-2F09-4351-96F2-4FF78B6F0ABE}" cxnId="{ED6F0950-8237-4DB9-87FE-5783141BF06A}" type="sibTrans">
      <dgm:prSet/>
      <dgm:spPr/>
    </dgm:pt>
    <dgm:pt modelId="{1EA3066F-F87E-4D09-B999-8373416B5208}">
      <dgm:prSet/>
      <dgm:spPr/>
      <dgm:t>
        <a:bodyPr/>
        <a:p>
          <a:r>
            <a:rPr lang="en-US" b="1" i="0" u="none" baseline="0">
              <a:rtl val="0"/>
            </a:rPr>
            <a:t>6</a:t>
          </a:r>
          <a:r>
            <a:rPr lang="zh-CN" b="1" i="0" u="none" baseline="0">
              <a:rtl val="0"/>
            </a:rPr>
            <a:t>、其他</a:t>
          </a:r>
          <a:endParaRPr altLang="en-US"/>
        </a:p>
      </dgm:t>
    </dgm:pt>
    <dgm:pt modelId="{E7411037-C47B-4045-9212-6BAFB549D8E4}" cxnId="{FA399A11-288A-4A92-A8DC-7FB61A43B93C}" type="parTrans">
      <dgm:prSet/>
      <dgm:spPr/>
    </dgm:pt>
    <dgm:pt modelId="{2B1CDB35-85FC-44BE-A71A-E14B7C7A342E}" cxnId="{FA399A11-288A-4A92-A8DC-7FB61A43B93C}" type="sibTrans">
      <dgm:prSet/>
      <dgm:spPr/>
    </dgm:pt>
    <dgm:pt modelId="{BE3931CD-44D6-4A66-B057-33B9E5260DDD}" type="pres">
      <dgm:prSet presAssocID="{3352C881-8C88-4F09-845E-A8B5AA785E73}" presName="linear" presStyleCnt="0">
        <dgm:presLayoutVars>
          <dgm:animLvl val="lvl"/>
          <dgm:resizeHandles val="exact"/>
        </dgm:presLayoutVars>
      </dgm:prSet>
      <dgm:spPr/>
    </dgm:pt>
    <dgm:pt modelId="{DE6112B5-1D70-4405-8D81-3C0D9DE9D595}" type="pres">
      <dgm:prSet presAssocID="{F675F826-DC9C-44C9-9776-EBE030427A04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E2A7439C-F26D-49F4-BE4F-C0449CC19835}" type="pres">
      <dgm:prSet presAssocID="{A3FF4BC1-CDFD-49B8-8828-8BA63929C0A9}" presName="spacer" presStyleCnt="0"/>
      <dgm:spPr/>
    </dgm:pt>
    <dgm:pt modelId="{8B8B5A1B-BA50-4DD4-9C4A-5D19F333A777}" type="pres">
      <dgm:prSet presAssocID="{41450CFD-2F3A-4375-BF23-5E2219536587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B5FC7AD5-6AA7-4EE9-B215-6084E0D5DC1C}" type="pres">
      <dgm:prSet presAssocID="{32A39B75-A062-44EF-942F-811F08851B7F}" presName="spacer" presStyleCnt="0"/>
      <dgm:spPr/>
    </dgm:pt>
    <dgm:pt modelId="{54CED413-8E9C-44BC-9C15-C97DA8344FA5}" type="pres">
      <dgm:prSet presAssocID="{F63F654A-9A40-4020-B716-A0AF2D678F3E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C9F0F795-5F91-4022-9C41-1B10539FAE81}" type="pres">
      <dgm:prSet presAssocID="{D5812AFF-8AB1-401C-B64A-C164AF51C154}" presName="spacer" presStyleCnt="0"/>
      <dgm:spPr/>
    </dgm:pt>
    <dgm:pt modelId="{EF1127A9-E83D-4EF0-8D1F-72DB7600297A}" type="pres">
      <dgm:prSet presAssocID="{EC5D6EA3-8F51-404B-98A8-EED7725D525B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369C3FB3-C095-49F5-8DA5-2173E48C6BAB}" type="pres">
      <dgm:prSet presAssocID="{5E5CDC23-1077-4280-94C7-28662F4987FB}" presName="spacer" presStyleCnt="0"/>
      <dgm:spPr/>
    </dgm:pt>
    <dgm:pt modelId="{4DE2B743-8EF7-415E-8C0E-835095E37493}" type="pres">
      <dgm:prSet presAssocID="{FD261C58-2D16-4E74-81B3-58EFE6D09584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E695580B-13CA-410F-BC78-3800742E48A8}" type="pres">
      <dgm:prSet presAssocID="{59D6A3B1-674E-419A-83FD-8E1AFA095CCB}" presName="spacer" presStyleCnt="0"/>
      <dgm:spPr/>
    </dgm:pt>
    <dgm:pt modelId="{D65D53B1-91DE-4C5C-90BC-AD4562FC7FA0}" type="pres">
      <dgm:prSet presAssocID="{16F7702B-E630-418B-9504-486D8A61CFF3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CF21DB48-4B78-4ECE-A7BF-607A6E1F8F19}" type="pres">
      <dgm:prSet presAssocID="{4E3BE0E3-C499-43B8-A124-8811D68203B6}" presName="spacer" presStyleCnt="0"/>
      <dgm:spPr/>
    </dgm:pt>
    <dgm:pt modelId="{17ED1734-ACC6-42EA-BD91-F74A226ACE59}" type="pres">
      <dgm:prSet presAssocID="{A39E3DE4-C0D9-4BD8-BA70-A5D3F5093C16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708F8E61-D4B5-4F20-B1BC-6C99AE981337}" type="pres">
      <dgm:prSet presAssocID="{39A87553-31ED-4CC1-83B0-DD52B118A560}" presName="spacer" presStyleCnt="0"/>
      <dgm:spPr/>
    </dgm:pt>
    <dgm:pt modelId="{FF9FF746-0A9D-49E1-B58F-4B6602398884}" type="pres">
      <dgm:prSet presAssocID="{9927FC06-A5B7-4B2C-83A5-700B04DB6D0B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B10F86AC-38E7-4685-9B66-A6205158284C}" type="pres">
      <dgm:prSet presAssocID="{06D2E1DB-2F09-4351-96F2-4FF78B6F0ABE}" presName="spacer" presStyleCnt="0"/>
      <dgm:spPr/>
    </dgm:pt>
    <dgm:pt modelId="{9DB1DD86-F0B5-4A87-8893-51416F882708}" type="pres">
      <dgm:prSet presAssocID="{1EA3066F-F87E-4D09-B999-8373416B5208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3972303C-E384-4094-ACE6-4126F6A72508}" srcId="{3352C881-8C88-4F09-845E-A8B5AA785E73}" destId="{F675F826-DC9C-44C9-9776-EBE030427A04}" srcOrd="0" destOrd="0" parTransId="{7E0B8215-D3F7-4D98-B348-E29C8F2744B7}" sibTransId="{A3FF4BC1-CDFD-49B8-8828-8BA63929C0A9}"/>
    <dgm:cxn modelId="{FDD83D54-01D0-4294-8896-AF4B9C435FF1}" srcId="{3352C881-8C88-4F09-845E-A8B5AA785E73}" destId="{41450CFD-2F3A-4375-BF23-5E2219536587}" srcOrd="1" destOrd="0" parTransId="{CB892823-ABD7-4CD3-A9DC-6E1268F7A92D}" sibTransId="{32A39B75-A062-44EF-942F-811F08851B7F}"/>
    <dgm:cxn modelId="{764E72B2-B511-47C3-836E-32486EC19538}" srcId="{3352C881-8C88-4F09-845E-A8B5AA785E73}" destId="{F63F654A-9A40-4020-B716-A0AF2D678F3E}" srcOrd="2" destOrd="0" parTransId="{26B5B8A5-4F73-4D97-95D2-F2F53828298B}" sibTransId="{D5812AFF-8AB1-401C-B64A-C164AF51C154}"/>
    <dgm:cxn modelId="{E298EFE9-9D43-4FC1-8D57-843FE500183A}" srcId="{3352C881-8C88-4F09-845E-A8B5AA785E73}" destId="{EC5D6EA3-8F51-404B-98A8-EED7725D525B}" srcOrd="3" destOrd="0" parTransId="{3DB91D6E-568E-4987-9EAE-F3247F5CDC41}" sibTransId="{5E5CDC23-1077-4280-94C7-28662F4987FB}"/>
    <dgm:cxn modelId="{D3D97BD2-E81E-42F7-82FB-A9EC0B680C99}" srcId="{3352C881-8C88-4F09-845E-A8B5AA785E73}" destId="{FD261C58-2D16-4E74-81B3-58EFE6D09584}" srcOrd="4" destOrd="0" parTransId="{188EBB08-5726-4BE2-B881-8C0AAD92FE6F}" sibTransId="{59D6A3B1-674E-419A-83FD-8E1AFA095CCB}"/>
    <dgm:cxn modelId="{C8F0BBC0-62BD-4C9C-868B-B840297909CB}" srcId="{3352C881-8C88-4F09-845E-A8B5AA785E73}" destId="{16F7702B-E630-418B-9504-486D8A61CFF3}" srcOrd="5" destOrd="0" parTransId="{8F8C3EBD-B55C-487D-B49B-00CB44763CAA}" sibTransId="{4E3BE0E3-C499-43B8-A124-8811D68203B6}"/>
    <dgm:cxn modelId="{37185E00-7E60-4DFD-B5DA-724E26C2EDE2}" srcId="{3352C881-8C88-4F09-845E-A8B5AA785E73}" destId="{A39E3DE4-C0D9-4BD8-BA70-A5D3F5093C16}" srcOrd="6" destOrd="0" parTransId="{EC27AD49-4304-47DF-A21D-5AB729B776F4}" sibTransId="{39A87553-31ED-4CC1-83B0-DD52B118A560}"/>
    <dgm:cxn modelId="{ED6F0950-8237-4DB9-87FE-5783141BF06A}" srcId="{3352C881-8C88-4F09-845E-A8B5AA785E73}" destId="{9927FC06-A5B7-4B2C-83A5-700B04DB6D0B}" srcOrd="7" destOrd="0" parTransId="{1F3437A4-44C2-4F00-81E4-AC7A604BE6A2}" sibTransId="{06D2E1DB-2F09-4351-96F2-4FF78B6F0ABE}"/>
    <dgm:cxn modelId="{FA399A11-288A-4A92-A8DC-7FB61A43B93C}" srcId="{3352C881-8C88-4F09-845E-A8B5AA785E73}" destId="{1EA3066F-F87E-4D09-B999-8373416B5208}" srcOrd="8" destOrd="0" parTransId="{E7411037-C47B-4045-9212-6BAFB549D8E4}" sibTransId="{2B1CDB35-85FC-44BE-A71A-E14B7C7A342E}"/>
    <dgm:cxn modelId="{0D1723C0-7560-4882-9654-CB40C74ACF00}" type="presOf" srcId="{3352C881-8C88-4F09-845E-A8B5AA785E73}" destId="{BE3931CD-44D6-4A66-B057-33B9E5260DDD}" srcOrd="0" destOrd="0" presId="urn:microsoft.com/office/officeart/2005/8/layout/vList2"/>
    <dgm:cxn modelId="{B5BDC465-178C-4CA2-8DAF-C1D357DA1BCC}" type="presParOf" srcId="{BE3931CD-44D6-4A66-B057-33B9E5260DDD}" destId="{DE6112B5-1D70-4405-8D81-3C0D9DE9D595}" srcOrd="0" destOrd="0" presId="urn:microsoft.com/office/officeart/2005/8/layout/vList2"/>
    <dgm:cxn modelId="{5A11CD1F-7729-4EAD-BD0F-99FCA5741ADC}" type="presOf" srcId="{F675F826-DC9C-44C9-9776-EBE030427A04}" destId="{DE6112B5-1D70-4405-8D81-3C0D9DE9D595}" srcOrd="0" destOrd="0" presId="urn:microsoft.com/office/officeart/2005/8/layout/vList2"/>
    <dgm:cxn modelId="{274606D5-0A2C-4D84-B28D-5729FCB8904C}" type="presParOf" srcId="{BE3931CD-44D6-4A66-B057-33B9E5260DDD}" destId="{E2A7439C-F26D-49F4-BE4F-C0449CC19835}" srcOrd="1" destOrd="0" presId="urn:microsoft.com/office/officeart/2005/8/layout/vList2"/>
    <dgm:cxn modelId="{D8ED1A0D-F4EF-4581-BFC7-560A38D63815}" type="presParOf" srcId="{BE3931CD-44D6-4A66-B057-33B9E5260DDD}" destId="{8B8B5A1B-BA50-4DD4-9C4A-5D19F333A777}" srcOrd="2" destOrd="0" presId="urn:microsoft.com/office/officeart/2005/8/layout/vList2"/>
    <dgm:cxn modelId="{84F55D25-B949-4E31-9478-3ADDA9452079}" type="presOf" srcId="{41450CFD-2F3A-4375-BF23-5E2219536587}" destId="{8B8B5A1B-BA50-4DD4-9C4A-5D19F333A777}" srcOrd="0" destOrd="0" presId="urn:microsoft.com/office/officeart/2005/8/layout/vList2"/>
    <dgm:cxn modelId="{49F9202E-5743-45E5-9369-49BF31FB4D8D}" type="presParOf" srcId="{BE3931CD-44D6-4A66-B057-33B9E5260DDD}" destId="{B5FC7AD5-6AA7-4EE9-B215-6084E0D5DC1C}" srcOrd="3" destOrd="0" presId="urn:microsoft.com/office/officeart/2005/8/layout/vList2"/>
    <dgm:cxn modelId="{E46A28DF-64CB-4127-971D-DB283D5B2155}" type="presParOf" srcId="{BE3931CD-44D6-4A66-B057-33B9E5260DDD}" destId="{54CED413-8E9C-44BC-9C15-C97DA8344FA5}" srcOrd="4" destOrd="0" presId="urn:microsoft.com/office/officeart/2005/8/layout/vList2"/>
    <dgm:cxn modelId="{623E3C81-FA93-4DA2-9F16-D9A955C636D1}" type="presOf" srcId="{F63F654A-9A40-4020-B716-A0AF2D678F3E}" destId="{54CED413-8E9C-44BC-9C15-C97DA8344FA5}" srcOrd="0" destOrd="0" presId="urn:microsoft.com/office/officeart/2005/8/layout/vList2"/>
    <dgm:cxn modelId="{E117E4C3-9ED7-4E63-B3A8-C84ED84F4E59}" type="presParOf" srcId="{BE3931CD-44D6-4A66-B057-33B9E5260DDD}" destId="{C9F0F795-5F91-4022-9C41-1B10539FAE81}" srcOrd="5" destOrd="0" presId="urn:microsoft.com/office/officeart/2005/8/layout/vList2"/>
    <dgm:cxn modelId="{B1165708-364D-49DA-9EE5-B56E3F2AE655}" type="presParOf" srcId="{BE3931CD-44D6-4A66-B057-33B9E5260DDD}" destId="{EF1127A9-E83D-4EF0-8D1F-72DB7600297A}" srcOrd="6" destOrd="0" presId="urn:microsoft.com/office/officeart/2005/8/layout/vList2"/>
    <dgm:cxn modelId="{2B63C046-C4B5-4CB8-959C-5C81F3C5DA42}" type="presOf" srcId="{EC5D6EA3-8F51-404B-98A8-EED7725D525B}" destId="{EF1127A9-E83D-4EF0-8D1F-72DB7600297A}" srcOrd="0" destOrd="0" presId="urn:microsoft.com/office/officeart/2005/8/layout/vList2"/>
    <dgm:cxn modelId="{41D7D650-2EB3-4297-B5F4-B1C4E4CCD8DB}" type="presParOf" srcId="{BE3931CD-44D6-4A66-B057-33B9E5260DDD}" destId="{369C3FB3-C095-49F5-8DA5-2173E48C6BAB}" srcOrd="7" destOrd="0" presId="urn:microsoft.com/office/officeart/2005/8/layout/vList2"/>
    <dgm:cxn modelId="{A6C5BC33-4601-4254-8D9D-F63860C65E80}" type="presParOf" srcId="{BE3931CD-44D6-4A66-B057-33B9E5260DDD}" destId="{4DE2B743-8EF7-415E-8C0E-835095E37493}" srcOrd="8" destOrd="0" presId="urn:microsoft.com/office/officeart/2005/8/layout/vList2"/>
    <dgm:cxn modelId="{D47F24E1-33B8-4267-8A8A-00F585217349}" type="presOf" srcId="{FD261C58-2D16-4E74-81B3-58EFE6D09584}" destId="{4DE2B743-8EF7-415E-8C0E-835095E37493}" srcOrd="0" destOrd="0" presId="urn:microsoft.com/office/officeart/2005/8/layout/vList2"/>
    <dgm:cxn modelId="{4E891A18-A574-4B04-90EA-A154DC8B301B}" type="presParOf" srcId="{BE3931CD-44D6-4A66-B057-33B9E5260DDD}" destId="{E695580B-13CA-410F-BC78-3800742E48A8}" srcOrd="9" destOrd="0" presId="urn:microsoft.com/office/officeart/2005/8/layout/vList2"/>
    <dgm:cxn modelId="{AA637216-356D-43C2-850B-08A1E406CE3D}" type="presParOf" srcId="{BE3931CD-44D6-4A66-B057-33B9E5260DDD}" destId="{D65D53B1-91DE-4C5C-90BC-AD4562FC7FA0}" srcOrd="10" destOrd="0" presId="urn:microsoft.com/office/officeart/2005/8/layout/vList2"/>
    <dgm:cxn modelId="{619DB26C-2DDE-4952-9ABB-BA827A7F40CA}" type="presOf" srcId="{16F7702B-E630-418B-9504-486D8A61CFF3}" destId="{D65D53B1-91DE-4C5C-90BC-AD4562FC7FA0}" srcOrd="0" destOrd="0" presId="urn:microsoft.com/office/officeart/2005/8/layout/vList2"/>
    <dgm:cxn modelId="{E902276E-EDC4-4FC8-B91E-48C417AD79F3}" type="presParOf" srcId="{BE3931CD-44D6-4A66-B057-33B9E5260DDD}" destId="{CF21DB48-4B78-4ECE-A7BF-607A6E1F8F19}" srcOrd="11" destOrd="0" presId="urn:microsoft.com/office/officeart/2005/8/layout/vList2"/>
    <dgm:cxn modelId="{655FDB9E-9F39-4542-87B5-3393BEBABBFD}" type="presParOf" srcId="{BE3931CD-44D6-4A66-B057-33B9E5260DDD}" destId="{17ED1734-ACC6-42EA-BD91-F74A226ACE59}" srcOrd="12" destOrd="0" presId="urn:microsoft.com/office/officeart/2005/8/layout/vList2"/>
    <dgm:cxn modelId="{EA4A37FB-5843-4E9B-8B74-2279B0F15CBF}" type="presOf" srcId="{A39E3DE4-C0D9-4BD8-BA70-A5D3F5093C16}" destId="{17ED1734-ACC6-42EA-BD91-F74A226ACE59}" srcOrd="0" destOrd="0" presId="urn:microsoft.com/office/officeart/2005/8/layout/vList2"/>
    <dgm:cxn modelId="{E89360C9-1837-415C-82EC-CAE9DDBA6EF9}" type="presParOf" srcId="{BE3931CD-44D6-4A66-B057-33B9E5260DDD}" destId="{708F8E61-D4B5-4F20-B1BC-6C99AE981337}" srcOrd="13" destOrd="0" presId="urn:microsoft.com/office/officeart/2005/8/layout/vList2"/>
    <dgm:cxn modelId="{0812CDCC-D2D7-4B1B-98C6-91E7EC720AD0}" type="presParOf" srcId="{BE3931CD-44D6-4A66-B057-33B9E5260DDD}" destId="{FF9FF746-0A9D-49E1-B58F-4B6602398884}" srcOrd="14" destOrd="0" presId="urn:microsoft.com/office/officeart/2005/8/layout/vList2"/>
    <dgm:cxn modelId="{FE6ABE01-1871-4C39-8734-831346D69DD6}" type="presOf" srcId="{9927FC06-A5B7-4B2C-83A5-700B04DB6D0B}" destId="{FF9FF746-0A9D-49E1-B58F-4B6602398884}" srcOrd="0" destOrd="0" presId="urn:microsoft.com/office/officeart/2005/8/layout/vList2"/>
    <dgm:cxn modelId="{2EA768D9-6745-4E0B-A041-A88E718809D3}" type="presParOf" srcId="{BE3931CD-44D6-4A66-B057-33B9E5260DDD}" destId="{B10F86AC-38E7-4685-9B66-A6205158284C}" srcOrd="15" destOrd="0" presId="urn:microsoft.com/office/officeart/2005/8/layout/vList2"/>
    <dgm:cxn modelId="{B8596A58-D832-4F6D-9032-B6E498D0A2C2}" type="presParOf" srcId="{BE3931CD-44D6-4A66-B057-33B9E5260DDD}" destId="{9DB1DD86-F0B5-4A87-8893-51416F882708}" srcOrd="16" destOrd="0" presId="urn:microsoft.com/office/officeart/2005/8/layout/vList2"/>
    <dgm:cxn modelId="{E5A3E815-6313-4693-A0A9-1ADE5346C008}" type="presOf" srcId="{1EA3066F-F87E-4D09-B999-8373416B5208}" destId="{9DB1DD86-F0B5-4A87-8893-51416F882708}" srcOrd="0" destOrd="0" presId="urn:microsoft.com/office/officeart/2005/8/layout/vList2"/>
  </dgm:cxnLst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5220970" cy="971550"/>
        <a:chOff x="0" y="0"/>
        <a:chExt cx="5220970" cy="971550"/>
      </a:xfrm>
    </dsp:grpSpPr>
    <dsp:sp modelId="{E5E2CAA2-8998-4661-8581-0CF1222694F6}">
      <dsp:nvSpPr>
        <dsp:cNvPr id="3" name="圆角矩形 2"/>
        <dsp:cNvSpPr/>
      </dsp:nvSpPr>
      <dsp:spPr bwMode="white">
        <a:xfrm>
          <a:off x="0" y="8255"/>
          <a:ext cx="5220970" cy="95504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37160" tIns="137160" rIns="137160" bIns="137160" anchor="ctr"/>
        <a:lstStyle>
          <a:lvl1pPr algn="l">
            <a:defRPr sz="36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i="0" u="none" baseline="0">
              <a:rtl val="0"/>
            </a:rPr>
            <a:t>xxx</a:t>
          </a:r>
          <a:r>
            <a:rPr lang="en-US" b="1" i="0" u="none" baseline="0">
              <a:rtl val="0"/>
            </a:rPr>
            <a:t>xxx</a:t>
          </a:r>
          <a:r>
            <a:rPr lang="zh-CN" b="1" i="0" u="none" baseline="0">
              <a:rtl val="0"/>
            </a:rPr>
            <a:t>产品介绍</a:t>
          </a:r>
          <a:endParaRPr altLang="en-US"/>
        </a:p>
      </dsp:txBody>
      <dsp:txXfrm>
        <a:off x="0" y="8255"/>
        <a:ext cx="5220970" cy="955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6337935" cy="3617595"/>
        <a:chOff x="0" y="0"/>
        <a:chExt cx="6337935" cy="3617595"/>
      </a:xfrm>
    </dsp:grpSpPr>
    <dsp:sp modelId="{22A91DD0-CF23-45D8-AA2A-A2605936B385}">
      <dsp:nvSpPr>
        <dsp:cNvPr id="3" name="圆角矩形 2"/>
        <dsp:cNvSpPr/>
      </dsp:nvSpPr>
      <dsp:spPr bwMode="white">
        <a:xfrm>
          <a:off x="2028139" y="0"/>
          <a:ext cx="2281657" cy="695691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lIns="68580" tIns="34290" rIns="68580" bIns="3429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b="1" i="0" u="none" baseline="0">
              <a:rtl val="0"/>
            </a:rPr>
            <a:t>生产企业：</a:t>
          </a:r>
          <a:r>
            <a:rPr lang="en-US" b="1" i="0" u="none" baseline="0">
              <a:rtl val="0"/>
            </a:rPr>
            <a:t>XXXXXX</a:t>
          </a:r>
          <a:endParaRPr altLang="en-US"/>
        </a:p>
      </dsp:txBody>
      <dsp:txXfrm>
        <a:off x="2028139" y="0"/>
        <a:ext cx="2281657" cy="695691"/>
      </dsp:txXfrm>
    </dsp:sp>
    <dsp:sp modelId="{BBCD97BB-9F0F-4CC4-856D-B2E61B6FD754}">
      <dsp:nvSpPr>
        <dsp:cNvPr id="4" name="圆角矩形 3"/>
        <dsp:cNvSpPr/>
      </dsp:nvSpPr>
      <dsp:spPr bwMode="white">
        <a:xfrm>
          <a:off x="2028139" y="730476"/>
          <a:ext cx="2281657" cy="695691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lIns="68580" tIns="34290" rIns="68580" bIns="3429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b="1" i="0" u="none" baseline="0">
              <a:rtl val="0"/>
            </a:rPr>
            <a:t>注册证号：</a:t>
          </a:r>
          <a:r>
            <a:rPr lang="en-US" b="1" i="0" u="none" baseline="0">
              <a:rtl val="0"/>
            </a:rPr>
            <a:t>XXXXX</a:t>
          </a:r>
          <a:endParaRPr altLang="en-US"/>
        </a:p>
      </dsp:txBody>
      <dsp:txXfrm>
        <a:off x="2028139" y="730476"/>
        <a:ext cx="2281657" cy="695691"/>
      </dsp:txXfrm>
    </dsp:sp>
    <dsp:sp modelId="{D66C359D-EBD3-4F2C-9188-113C09DBA2D1}">
      <dsp:nvSpPr>
        <dsp:cNvPr id="5" name="圆角矩形 4"/>
        <dsp:cNvSpPr/>
      </dsp:nvSpPr>
      <dsp:spPr bwMode="white">
        <a:xfrm>
          <a:off x="2028139" y="1460952"/>
          <a:ext cx="2281657" cy="695691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lIns="68580" tIns="34290" rIns="68580" bIns="3429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b="1" i="0" u="none" baseline="0">
              <a:rtl val="0"/>
            </a:rPr>
            <a:t>供应商名称：</a:t>
          </a:r>
          <a:r>
            <a:rPr lang="en-US" b="1" i="0" u="none" baseline="0">
              <a:rtl val="0"/>
            </a:rPr>
            <a:t>xxxxxx</a:t>
          </a:r>
          <a:endParaRPr altLang="en-US"/>
        </a:p>
      </dsp:txBody>
      <dsp:txXfrm>
        <a:off x="2028139" y="1460952"/>
        <a:ext cx="2281657" cy="695691"/>
      </dsp:txXfrm>
    </dsp:sp>
    <dsp:sp modelId="{310C2127-6799-4CEF-8749-78589F2A9704}">
      <dsp:nvSpPr>
        <dsp:cNvPr id="6" name="圆角矩形 5"/>
        <dsp:cNvSpPr/>
      </dsp:nvSpPr>
      <dsp:spPr bwMode="white">
        <a:xfrm>
          <a:off x="2028139" y="2191428"/>
          <a:ext cx="2281657" cy="695691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lIns="68580" tIns="34290" rIns="68580" bIns="3429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b="1" i="0" u="none" baseline="0">
              <a:rtl val="0"/>
            </a:rPr>
            <a:t>供应商联系人：</a:t>
          </a:r>
          <a:r>
            <a:rPr lang="en-US" b="1" i="0" u="none" baseline="0">
              <a:rtl val="0"/>
            </a:rPr>
            <a:t>XXX      </a:t>
          </a:r>
          <a:endParaRPr altLang="en-US"/>
        </a:p>
      </dsp:txBody>
      <dsp:txXfrm>
        <a:off x="2028139" y="2191428"/>
        <a:ext cx="2281657" cy="695691"/>
      </dsp:txXfrm>
    </dsp:sp>
    <dsp:sp modelId="{7D305782-3EBE-4D4F-BCDF-33220FEA8290}">
      <dsp:nvSpPr>
        <dsp:cNvPr id="7" name="圆角矩形 6"/>
        <dsp:cNvSpPr/>
      </dsp:nvSpPr>
      <dsp:spPr bwMode="white">
        <a:xfrm>
          <a:off x="2028139" y="2921904"/>
          <a:ext cx="2281657" cy="695691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lIns="68580" tIns="34290" rIns="68580" bIns="3429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b="1" i="0" u="none" baseline="0">
              <a:rtl val="0"/>
            </a:rPr>
            <a:t>联系方式：</a:t>
          </a:r>
          <a:r>
            <a:rPr lang="en-US" b="1" i="0" u="none" baseline="0">
              <a:rtl val="0"/>
            </a:rPr>
            <a:t>XXX</a:t>
          </a:r>
          <a:endParaRPr altLang="en-US"/>
        </a:p>
      </dsp:txBody>
      <dsp:txXfrm>
        <a:off x="2028139" y="2921904"/>
        <a:ext cx="2281657" cy="6956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8256270" cy="652145"/>
        <a:chOff x="0" y="0"/>
        <a:chExt cx="8256270" cy="652145"/>
      </a:xfrm>
    </dsp:grpSpPr>
    <dsp:sp modelId="{DBB4209F-8330-4ADB-AAA2-5276767D21F0}">
      <dsp:nvSpPr>
        <dsp:cNvPr id="3" name="圆角矩形 2"/>
        <dsp:cNvSpPr/>
      </dsp:nvSpPr>
      <dsp:spPr bwMode="white">
        <a:xfrm>
          <a:off x="0" y="7937"/>
          <a:ext cx="8256270" cy="63627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91439" tIns="91439" rIns="91439" bIns="91439" anchor="ctr"/>
        <a:lstStyle>
          <a:lvl1pPr algn="l">
            <a:defRPr sz="2400"/>
          </a:lvl1pPr>
          <a:lvl2pPr marL="171450" indent="-171450" algn="l">
            <a:defRPr sz="1800"/>
          </a:lvl2pPr>
          <a:lvl3pPr marL="342900" indent="-171450" algn="l">
            <a:defRPr sz="1800"/>
          </a:lvl3pPr>
          <a:lvl4pPr marL="514350" indent="-171450" algn="l">
            <a:defRPr sz="1800"/>
          </a:lvl4pPr>
          <a:lvl5pPr marL="685800" indent="-171450" algn="l">
            <a:defRPr sz="1800"/>
          </a:lvl5pPr>
          <a:lvl6pPr marL="857250" indent="-171450" algn="l">
            <a:defRPr sz="1800"/>
          </a:lvl6pPr>
          <a:lvl7pPr marL="1028700" indent="-171450" algn="l">
            <a:defRPr sz="1800"/>
          </a:lvl7pPr>
          <a:lvl8pPr marL="1200150" indent="-171450" algn="l">
            <a:defRPr sz="1800"/>
          </a:lvl8pPr>
          <a:lvl9pPr marL="1371600" indent="-171450" algn="l">
            <a:defRPr sz="1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i="0" u="none" baseline="0">
              <a:rtl val="0"/>
            </a:rPr>
            <a:t>PPT</a:t>
          </a:r>
          <a:r>
            <a:rPr lang="zh-CN" b="1" i="0" u="none" baseline="0">
              <a:rtl val="0"/>
            </a:rPr>
            <a:t>展示基本要求：（内容包括但不限于）</a:t>
          </a:r>
          <a:endParaRPr altLang="en-US"/>
        </a:p>
      </dsp:txBody>
      <dsp:txXfrm>
        <a:off x="0" y="7937"/>
        <a:ext cx="8256270" cy="6362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6636385" cy="3837940"/>
        <a:chOff x="0" y="0"/>
        <a:chExt cx="6636385" cy="3837940"/>
      </a:xfrm>
    </dsp:grpSpPr>
    <dsp:sp modelId="{DE6112B5-1D70-4405-8D81-3C0D9DE9D595}">
      <dsp:nvSpPr>
        <dsp:cNvPr id="3" name="圆角矩形 2"/>
        <dsp:cNvSpPr/>
      </dsp:nvSpPr>
      <dsp:spPr bwMode="white">
        <a:xfrm>
          <a:off x="0" y="86052"/>
          <a:ext cx="6636385" cy="37147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53340" tIns="53340" rIns="53340" bIns="53340" anchor="ctr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u="none" baseline="0">
              <a:solidFill>
                <a:srgbClr val="FF0000"/>
              </a:solidFill>
              <a:rtl val="0"/>
            </a:rPr>
            <a:t>(</a:t>
          </a:r>
          <a:r>
            <a:rPr lang="zh-CN" sz="1400" b="1" i="0" u="none" baseline="0">
              <a:solidFill>
                <a:srgbClr val="FF0000"/>
              </a:solidFill>
              <a:rtl val="0"/>
            </a:rPr>
            <a:t>一</a:t>
          </a:r>
          <a:r>
            <a:rPr lang="en-US" sz="1400" b="1" i="0" u="none" baseline="0">
              <a:solidFill>
                <a:srgbClr val="FF0000"/>
              </a:solidFill>
              <a:rtl val="0"/>
            </a:rPr>
            <a:t>)</a:t>
          </a:r>
          <a:r>
            <a:rPr lang="zh-CN" sz="1400" b="1" i="0" u="none" baseline="0">
              <a:solidFill>
                <a:srgbClr val="FF0000"/>
              </a:solidFill>
              <a:rtl val="0"/>
            </a:rPr>
            <a:t>例如</a:t>
          </a:r>
          <a:endParaRPr lang="zh-CN" altLang="en-US" sz="1400" b="1" i="0" u="none" baseline="0">
            <a:solidFill>
              <a:srgbClr val="FF0000"/>
            </a:solidFill>
            <a:rtl val="0"/>
          </a:endParaRPr>
        </a:p>
      </dsp:txBody>
      <dsp:txXfrm>
        <a:off x="0" y="86052"/>
        <a:ext cx="6636385" cy="371475"/>
      </dsp:txXfrm>
    </dsp:sp>
    <dsp:sp modelId="{8B8B5A1B-BA50-4DD4-9C4A-5D19F333A777}">
      <dsp:nvSpPr>
        <dsp:cNvPr id="4" name="圆角矩形 3"/>
        <dsp:cNvSpPr/>
      </dsp:nvSpPr>
      <dsp:spPr bwMode="white">
        <a:xfrm>
          <a:off x="0" y="497847"/>
          <a:ext cx="6636385" cy="37147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i="0" u="none" baseline="0">
              <a:rtl val="0"/>
            </a:rPr>
            <a:t>1</a:t>
          </a:r>
          <a:r>
            <a:rPr lang="zh-CN" b="1" i="0" u="none" baseline="0">
              <a:rtl val="0"/>
            </a:rPr>
            <a:t>、供应商简介</a:t>
          </a:r>
          <a:endParaRPr altLang="en-US"/>
        </a:p>
      </dsp:txBody>
      <dsp:txXfrm>
        <a:off x="0" y="497847"/>
        <a:ext cx="6636385" cy="371475"/>
      </dsp:txXfrm>
    </dsp:sp>
    <dsp:sp modelId="{54CED413-8E9C-44BC-9C15-C97DA8344FA5}">
      <dsp:nvSpPr>
        <dsp:cNvPr id="5" name="圆角矩形 4"/>
        <dsp:cNvSpPr/>
      </dsp:nvSpPr>
      <dsp:spPr bwMode="white">
        <a:xfrm>
          <a:off x="0" y="909642"/>
          <a:ext cx="6636385" cy="37147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i="0" u="none" baseline="0">
              <a:rtl val="0"/>
            </a:rPr>
            <a:t>2</a:t>
          </a:r>
          <a:r>
            <a:rPr lang="zh-CN" b="1" i="0" u="none" baseline="0">
              <a:rtl val="0"/>
            </a:rPr>
            <a:t>、主要经营产品</a:t>
          </a:r>
          <a:endParaRPr altLang="en-US"/>
        </a:p>
      </dsp:txBody>
      <dsp:txXfrm>
        <a:off x="0" y="909642"/>
        <a:ext cx="6636385" cy="371475"/>
      </dsp:txXfrm>
    </dsp:sp>
    <dsp:sp modelId="{EF1127A9-E83D-4EF0-8D1F-72DB7600297A}">
      <dsp:nvSpPr>
        <dsp:cNvPr id="6" name="圆角矩形 5"/>
        <dsp:cNvSpPr/>
      </dsp:nvSpPr>
      <dsp:spPr bwMode="white">
        <a:xfrm>
          <a:off x="0" y="1321438"/>
          <a:ext cx="6636385" cy="37147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i="0" u="none" baseline="0">
              <a:rtl val="0"/>
            </a:rPr>
            <a:t>3</a:t>
          </a:r>
          <a:r>
            <a:rPr lang="zh-CN" b="1" i="0" u="none" baseline="0">
              <a:rtl val="0"/>
            </a:rPr>
            <a:t>、本产品授权链（授权资质证明）</a:t>
          </a:r>
          <a:endParaRPr altLang="en-US"/>
        </a:p>
      </dsp:txBody>
      <dsp:txXfrm>
        <a:off x="0" y="1321438"/>
        <a:ext cx="6636385" cy="371475"/>
      </dsp:txXfrm>
    </dsp:sp>
    <dsp:sp modelId="{4DE2B743-8EF7-415E-8C0E-835095E37493}">
      <dsp:nvSpPr>
        <dsp:cNvPr id="7" name="圆角矩形 6"/>
        <dsp:cNvSpPr/>
      </dsp:nvSpPr>
      <dsp:spPr bwMode="white">
        <a:xfrm>
          <a:off x="0" y="1733233"/>
          <a:ext cx="6636385" cy="37147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b="0" i="0" u="none" baseline="0">
              <a:rtl val="0"/>
            </a:rPr>
            <a:t>生产企业</a:t>
          </a:r>
          <a:r>
            <a:rPr lang="en-US" b="0" i="0" u="none" baseline="0">
              <a:rtl val="0"/>
            </a:rPr>
            <a:t>-</a:t>
          </a:r>
          <a:r>
            <a:rPr lang="zh-CN" b="0" i="0" u="none" baseline="0">
              <a:rtl val="0"/>
            </a:rPr>
            <a:t>经销商</a:t>
          </a:r>
          <a:r>
            <a:rPr lang="en-US" b="0" i="0" u="none" baseline="0">
              <a:rtl val="0"/>
            </a:rPr>
            <a:t>1-</a:t>
          </a:r>
          <a:r>
            <a:rPr lang="zh-CN" b="0" i="0" u="none" baseline="0">
              <a:rtl val="0"/>
            </a:rPr>
            <a:t>经销商</a:t>
          </a:r>
          <a:r>
            <a:rPr lang="en-US" b="0" i="0" u="none" baseline="0">
              <a:rtl val="0"/>
            </a:rPr>
            <a:t>2-</a:t>
          </a:r>
          <a:r>
            <a:rPr lang="zh-CN" b="0" i="0" u="none" baseline="0">
              <a:rtl val="0"/>
            </a:rPr>
            <a:t>本公司</a:t>
          </a:r>
          <a:endParaRPr altLang="en-US"/>
        </a:p>
      </dsp:txBody>
      <dsp:txXfrm>
        <a:off x="0" y="1733233"/>
        <a:ext cx="6636385" cy="371475"/>
      </dsp:txXfrm>
    </dsp:sp>
    <dsp:sp modelId="{D65D53B1-91DE-4C5C-90BC-AD4562FC7FA0}">
      <dsp:nvSpPr>
        <dsp:cNvPr id="8" name="圆角矩形 7"/>
        <dsp:cNvSpPr/>
      </dsp:nvSpPr>
      <dsp:spPr bwMode="white">
        <a:xfrm>
          <a:off x="0" y="2145028"/>
          <a:ext cx="6636385" cy="37147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53340" tIns="53340" rIns="53340" bIns="53340" anchor="ctr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i="0" u="none" baseline="0">
              <a:rtl val="0"/>
            </a:rPr>
            <a:t>4、</a:t>
          </a:r>
          <a:r>
            <a:rPr lang="en-US" b="1" i="0" u="none" baseline="0">
              <a:latin typeface="+mj-ea"/>
              <a:ea typeface="+mj-ea"/>
              <a:rtl val="0"/>
            </a:rPr>
            <a:t>服务响应</a:t>
          </a:r>
          <a:endParaRPr altLang="en-US" b="1">
            <a:latin typeface="+mj-ea"/>
            <a:ea typeface="+mj-ea"/>
          </a:endParaRPr>
        </a:p>
      </dsp:txBody>
      <dsp:txXfrm>
        <a:off x="0" y="2145028"/>
        <a:ext cx="6636385" cy="371475"/>
      </dsp:txXfrm>
    </dsp:sp>
    <dsp:sp modelId="{17ED1734-ACC6-42EA-BD91-F74A226ACE59}">
      <dsp:nvSpPr>
        <dsp:cNvPr id="9" name="圆角矩形 8"/>
        <dsp:cNvSpPr/>
      </dsp:nvSpPr>
      <dsp:spPr bwMode="white">
        <a:xfrm>
          <a:off x="0" y="2556823"/>
          <a:ext cx="6636385" cy="37147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b="0" i="0" u="none" baseline="0">
              <a:rtl val="0"/>
            </a:rPr>
            <a:t>济南是否有仓库？是否有服务团队？收到订单几日可送达医院？</a:t>
          </a:r>
          <a:endParaRPr altLang="en-US"/>
        </a:p>
      </dsp:txBody>
      <dsp:txXfrm>
        <a:off x="0" y="2556823"/>
        <a:ext cx="6636385" cy="371475"/>
      </dsp:txXfrm>
    </dsp:sp>
    <dsp:sp modelId="{FF9FF746-0A9D-49E1-B58F-4B6602398884}">
      <dsp:nvSpPr>
        <dsp:cNvPr id="10" name="圆角矩形 9"/>
        <dsp:cNvSpPr/>
      </dsp:nvSpPr>
      <dsp:spPr bwMode="white">
        <a:xfrm>
          <a:off x="0" y="2968618"/>
          <a:ext cx="6636385" cy="37147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i="0" u="none" baseline="0">
              <a:rtl val="0"/>
            </a:rPr>
            <a:t>5</a:t>
          </a:r>
          <a:r>
            <a:rPr lang="zh-CN" b="1" i="0" u="none" baseline="0">
              <a:rtl val="0"/>
            </a:rPr>
            <a:t>、是否为中小企业</a:t>
          </a:r>
          <a:endParaRPr altLang="en-US"/>
        </a:p>
      </dsp:txBody>
      <dsp:txXfrm>
        <a:off x="0" y="2968618"/>
        <a:ext cx="6636385" cy="371475"/>
      </dsp:txXfrm>
    </dsp:sp>
    <dsp:sp modelId="{9DB1DD86-F0B5-4A87-8893-51416F882708}">
      <dsp:nvSpPr>
        <dsp:cNvPr id="11" name="圆角矩形 10"/>
        <dsp:cNvSpPr/>
      </dsp:nvSpPr>
      <dsp:spPr bwMode="white">
        <a:xfrm>
          <a:off x="0" y="3380413"/>
          <a:ext cx="6636385" cy="371475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i="0" u="none" baseline="0">
              <a:rtl val="0"/>
            </a:rPr>
            <a:t>6</a:t>
          </a:r>
          <a:r>
            <a:rPr lang="zh-CN" b="1" i="0" u="none" baseline="0">
              <a:rtl val="0"/>
            </a:rPr>
            <a:t>、其他</a:t>
          </a:r>
          <a:endParaRPr altLang="en-US"/>
        </a:p>
      </dsp:txBody>
      <dsp:txXfrm>
        <a:off x="0" y="3380413"/>
        <a:ext cx="6636385" cy="371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6349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349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62B3D1D0-048F-4FEC-945B-974498F3A542}" type="slidenum">
              <a:rPr lang="en-US" altLang="zh-CN"/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2.xml"/><Relationship Id="rId8" Type="http://schemas.openxmlformats.org/officeDocument/2006/relationships/diagramQuickStyle" Target="../diagrams/quickStyle2.xml"/><Relationship Id="rId7" Type="http://schemas.openxmlformats.org/officeDocument/2006/relationships/diagramLayout" Target="../diagrams/layout2.xml"/><Relationship Id="rId6" Type="http://schemas.openxmlformats.org/officeDocument/2006/relationships/diagramData" Target="../diagrams/data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1.xml"/><Relationship Id="rId10" Type="http://schemas.microsoft.com/office/2007/relationships/diagramDrawing" Target="../diagrams/drawing2.xml"/><Relationship Id="rId1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diagramQuickStyle" Target="../diagrams/quickStyle4.xml"/><Relationship Id="rId8" Type="http://schemas.openxmlformats.org/officeDocument/2006/relationships/diagramLayout" Target="../diagrams/layout4.xml"/><Relationship Id="rId7" Type="http://schemas.openxmlformats.org/officeDocument/2006/relationships/diagramData" Target="../diagrams/data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4" Type="http://schemas.openxmlformats.org/officeDocument/2006/relationships/notesSlide" Target="../notesSlides/notesSlide2.xml"/><Relationship Id="rId13" Type="http://schemas.openxmlformats.org/officeDocument/2006/relationships/slideLayout" Target="../slideLayouts/slideLayout12.xml"/><Relationship Id="rId12" Type="http://schemas.openxmlformats.org/officeDocument/2006/relationships/tags" Target="../tags/tag2.xml"/><Relationship Id="rId11" Type="http://schemas.microsoft.com/office/2007/relationships/diagramDrawing" Target="../diagrams/drawing4.xml"/><Relationship Id="rId10" Type="http://schemas.openxmlformats.org/officeDocument/2006/relationships/diagramColors" Target="../diagrams/colors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image" Target="../media/image1.png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3198495" y="774700"/>
          <a:ext cx="5220970" cy="97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4" name="图示 3"/>
          <p:cNvGraphicFramePr/>
          <p:nvPr/>
        </p:nvGraphicFramePr>
        <p:xfrm>
          <a:off x="2927350" y="2082165"/>
          <a:ext cx="6337935" cy="3617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21"/>
          <p:cNvSpPr/>
          <p:nvPr>
            <p:custDataLst>
              <p:tags r:id="rId1"/>
            </p:custDataLst>
          </p:nvPr>
        </p:nvSpPr>
        <p:spPr>
          <a:xfrm>
            <a:off x="1929765" y="1939290"/>
            <a:ext cx="6360795" cy="786130"/>
          </a:xfrm>
          <a:prstGeom prst="roundRect">
            <a:avLst/>
          </a:prstGeom>
          <a:gradFill>
            <a:gsLst>
              <a:gs pos="100000">
                <a:srgbClr val="D9D9D9"/>
              </a:gs>
              <a:gs pos="73000">
                <a:srgbClr val="ECECEC"/>
              </a:gs>
              <a:gs pos="3000">
                <a:schemeClr val="bg1"/>
              </a:gs>
            </a:gsLst>
            <a:lin ang="2700000" scaled="0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outerShdw blurRad="127000" dist="508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p>
            <a:pPr algn="l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一、</a:t>
            </a:r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生产、供应、配送企业基本情况简介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6" name="图示 5"/>
          <p:cNvGraphicFramePr/>
          <p:nvPr/>
        </p:nvGraphicFramePr>
        <p:xfrm>
          <a:off x="1807210" y="991870"/>
          <a:ext cx="8256270" cy="652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图示 7"/>
          <p:cNvGraphicFramePr/>
          <p:nvPr/>
        </p:nvGraphicFramePr>
        <p:xfrm>
          <a:off x="2777490" y="2725420"/>
          <a:ext cx="6636385" cy="3837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custDataLst>
      <p:tags r:id="rId1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-638810" y="5052695"/>
            <a:ext cx="6096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二、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2" name="圆角矩形 21" descr="7b0a202020202262756c6c6574223a20227b5c2263617465676f727949645c223a31303032352c5c2274656d706c61746549645c223a32303233313235357d220a7d0a"/>
          <p:cNvSpPr/>
          <p:nvPr>
            <p:custDataLst>
              <p:tags r:id="rId1"/>
            </p:custDataLst>
          </p:nvPr>
        </p:nvSpPr>
        <p:spPr>
          <a:xfrm>
            <a:off x="647065" y="1160145"/>
            <a:ext cx="9612630" cy="5470525"/>
          </a:xfrm>
          <a:prstGeom prst="roundRect">
            <a:avLst/>
          </a:prstGeom>
          <a:gradFill>
            <a:gsLst>
              <a:gs pos="100000">
                <a:srgbClr val="D9D9D9"/>
              </a:gs>
              <a:gs pos="73000">
                <a:srgbClr val="ECECEC"/>
              </a:gs>
              <a:gs pos="3000">
                <a:schemeClr val="bg1"/>
              </a:gs>
            </a:gsLst>
            <a:lin ang="2700000" scaled="0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outerShdw blurRad="127000" dist="508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p>
            <a:pPr algn="l"/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、产品基本情况：完善列表填写内容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产品功能及技术参数：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（附政策、新闻、文献、科研成果以及案例等支撑材料）</a:t>
            </a:r>
            <a:endParaRPr lang="zh-CN" altLang="en-US" sz="20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Blip>
                <a:blip r:embed="rId2"/>
              </a:buBlip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产品结构组成（含成分分析）、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Blip>
                <a:blip r:embed="rId2"/>
              </a:buBlip>
            </a:pPr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适用范围、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Blip>
                <a:blip r:embed="rId2"/>
              </a:buBlip>
            </a:pPr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工作原理、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Blip>
                <a:blip r:embed="rId2"/>
              </a:buBlip>
            </a:pPr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主要技术参数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Blip>
                <a:blip r:embed="rId2"/>
              </a:buBlip>
            </a:pPr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治疗效果评价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Blip>
                <a:blip r:embed="rId2"/>
              </a:buBlip>
            </a:pPr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临床适用性、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Blip>
                <a:blip r:embed="rId2"/>
              </a:buBlip>
            </a:pPr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科研先进性、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Blip>
                <a:blip r:embed="rId2"/>
              </a:buBlip>
            </a:pPr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其他：可附相关图片视频。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同类产品对比（</a:t>
            </a:r>
            <a:r>
              <a:rPr lang="zh-CN" altLang="en-US" sz="2400" b="1" dirty="0">
                <a:solidFill>
                  <a:srgbClr val="0070C0"/>
                </a:solidFill>
                <a:highlight>
                  <a:srgbClr val="FFFF00"/>
                </a:highlight>
                <a:latin typeface="微软雅黑" panose="020B0503020204020204" charset="-122"/>
                <a:ea typeface="微软雅黑" panose="020B0503020204020204" charset="-122"/>
                <a:sym typeface="+mn-ea"/>
              </a:rPr>
              <a:t>国内外横向对比、纵向对比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4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产品销售情况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5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、产品报价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圆角矩形 21"/>
          <p:cNvSpPr/>
          <p:nvPr>
            <p:custDataLst>
              <p:tags r:id="rId3"/>
            </p:custDataLst>
          </p:nvPr>
        </p:nvSpPr>
        <p:spPr>
          <a:xfrm>
            <a:off x="232410" y="181610"/>
            <a:ext cx="6360795" cy="786130"/>
          </a:xfrm>
          <a:prstGeom prst="roundRect">
            <a:avLst/>
          </a:prstGeom>
          <a:gradFill>
            <a:gsLst>
              <a:gs pos="100000">
                <a:srgbClr val="D9D9D9"/>
              </a:gs>
              <a:gs pos="73000">
                <a:srgbClr val="ECECEC"/>
              </a:gs>
              <a:gs pos="3000">
                <a:schemeClr val="bg1"/>
              </a:gs>
            </a:gsLst>
            <a:lin ang="2700000" scaled="0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outerShdw blurRad="127000" dist="508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p>
            <a:pPr algn="l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二、</a:t>
            </a:r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产品介绍（重点部分）：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/>
        </p:nvSpPr>
        <p:spPr>
          <a:xfrm>
            <a:off x="4535805" y="1083945"/>
            <a:ext cx="5012055" cy="452755"/>
          </a:xfrm>
          <a:prstGeom prst="roundRect">
            <a:avLst/>
          </a:prstGeom>
          <a:gradFill>
            <a:gsLst>
              <a:gs pos="100000">
                <a:srgbClr val="D9D9D9"/>
              </a:gs>
              <a:gs pos="73000">
                <a:srgbClr val="ECECEC"/>
              </a:gs>
              <a:gs pos="3000">
                <a:schemeClr val="bg1"/>
              </a:gs>
            </a:gsLst>
            <a:lin ang="2700000" scaled="0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outerShdw blurRad="127000" dist="508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l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一、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企业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介绍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167269" y="2575168"/>
            <a:ext cx="2142717" cy="1898363"/>
            <a:chOff x="985702" y="2833076"/>
            <a:chExt cx="2142438" cy="1898802"/>
          </a:xfrm>
        </p:grpSpPr>
        <p:sp>
          <p:nvSpPr>
            <p:cNvPr id="13" name="Freeform 5"/>
            <p:cNvSpPr/>
            <p:nvPr/>
          </p:nvSpPr>
          <p:spPr bwMode="auto">
            <a:xfrm rot="10800000">
              <a:off x="985702" y="2833076"/>
              <a:ext cx="2142438" cy="189880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32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000">
                <a:solidFill>
                  <a:srgbClr val="0070C0"/>
                </a:solidFill>
                <a:ea typeface="微软雅黑" panose="020B0503020204020204" charset="-122"/>
              </a:endParaRPr>
            </a:p>
          </p:txBody>
        </p:sp>
        <p:sp>
          <p:nvSpPr>
            <p:cNvPr id="14" name="文本框 116"/>
            <p:cNvSpPr txBox="1"/>
            <p:nvPr/>
          </p:nvSpPr>
          <p:spPr>
            <a:xfrm>
              <a:off x="1067321" y="3379205"/>
              <a:ext cx="1795689" cy="706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000" b="1" dirty="0">
                  <a:solidFill>
                    <a:srgbClr val="0070C0"/>
                  </a:solidFill>
                  <a:effectLst>
                    <a:innerShdw blurRad="38100" dist="50800" dir="13500000">
                      <a:prstClr val="black">
                        <a:alpha val="6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目录</a:t>
              </a:r>
              <a:endParaRPr lang="zh-CN" altLang="en-US" sz="4000" b="1" dirty="0">
                <a:solidFill>
                  <a:srgbClr val="0070C0"/>
                </a:solidFill>
                <a:effectLst>
                  <a:innerShdw blurRad="38100" dist="50800" dir="13500000">
                    <a:prstClr val="black">
                      <a:alpha val="6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2" name="圆角矩形 21"/>
          <p:cNvSpPr/>
          <p:nvPr/>
        </p:nvSpPr>
        <p:spPr>
          <a:xfrm>
            <a:off x="4535805" y="1962785"/>
            <a:ext cx="5039995" cy="510540"/>
          </a:xfrm>
          <a:prstGeom prst="roundRect">
            <a:avLst/>
          </a:prstGeom>
          <a:gradFill>
            <a:gsLst>
              <a:gs pos="100000">
                <a:srgbClr val="D9D9D9"/>
              </a:gs>
              <a:gs pos="73000">
                <a:srgbClr val="ECECEC"/>
              </a:gs>
              <a:gs pos="3000">
                <a:schemeClr val="bg1"/>
              </a:gs>
            </a:gsLst>
            <a:lin ang="2700000" scaled="0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outerShdw blurRad="127000" dist="508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l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二、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产品基本情况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0" name="圆角矩形 21"/>
          <p:cNvSpPr/>
          <p:nvPr/>
        </p:nvSpPr>
        <p:spPr>
          <a:xfrm>
            <a:off x="4535805" y="2899410"/>
            <a:ext cx="4974590" cy="466090"/>
          </a:xfrm>
          <a:prstGeom prst="roundRect">
            <a:avLst/>
          </a:prstGeom>
          <a:gradFill>
            <a:gsLst>
              <a:gs pos="100000">
                <a:srgbClr val="D9D9D9"/>
              </a:gs>
              <a:gs pos="73000">
                <a:srgbClr val="ECECEC"/>
              </a:gs>
              <a:gs pos="3000">
                <a:schemeClr val="bg1"/>
              </a:gs>
            </a:gsLst>
            <a:lin ang="2700000" scaled="0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outerShdw blurRad="127000" dist="508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l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三、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产品功能及技术参数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圆角矩形 21"/>
          <p:cNvSpPr/>
          <p:nvPr>
            <p:custDataLst>
              <p:tags r:id="rId1"/>
            </p:custDataLst>
          </p:nvPr>
        </p:nvSpPr>
        <p:spPr>
          <a:xfrm>
            <a:off x="4535805" y="4683760"/>
            <a:ext cx="4974590" cy="466090"/>
          </a:xfrm>
          <a:prstGeom prst="roundRect">
            <a:avLst/>
          </a:prstGeom>
          <a:gradFill>
            <a:gsLst>
              <a:gs pos="100000">
                <a:srgbClr val="D9D9D9"/>
              </a:gs>
              <a:gs pos="73000">
                <a:srgbClr val="ECECEC"/>
              </a:gs>
              <a:gs pos="3000">
                <a:schemeClr val="bg1"/>
              </a:gs>
            </a:gsLst>
            <a:lin ang="2700000" scaled="0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outerShdw blurRad="127000" dist="508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p>
            <a:pPr algn="l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五、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产品销售情况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圆角矩形 21"/>
          <p:cNvSpPr/>
          <p:nvPr>
            <p:custDataLst>
              <p:tags r:id="rId2"/>
            </p:custDataLst>
          </p:nvPr>
        </p:nvSpPr>
        <p:spPr>
          <a:xfrm>
            <a:off x="4535805" y="5575935"/>
            <a:ext cx="4974590" cy="466090"/>
          </a:xfrm>
          <a:prstGeom prst="roundRect">
            <a:avLst/>
          </a:prstGeom>
          <a:gradFill>
            <a:gsLst>
              <a:gs pos="100000">
                <a:srgbClr val="D9D9D9"/>
              </a:gs>
              <a:gs pos="73000">
                <a:srgbClr val="ECECEC"/>
              </a:gs>
              <a:gs pos="3000">
                <a:schemeClr val="bg1"/>
              </a:gs>
            </a:gsLst>
            <a:lin ang="2700000" scaled="0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outerShdw blurRad="127000" dist="508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p>
            <a:pPr algn="l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六、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产品报价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圆角矩形 21"/>
          <p:cNvSpPr/>
          <p:nvPr>
            <p:custDataLst>
              <p:tags r:id="rId3"/>
            </p:custDataLst>
          </p:nvPr>
        </p:nvSpPr>
        <p:spPr>
          <a:xfrm>
            <a:off x="4535805" y="3791585"/>
            <a:ext cx="4974590" cy="466090"/>
          </a:xfrm>
          <a:prstGeom prst="roundRect">
            <a:avLst/>
          </a:prstGeom>
          <a:gradFill>
            <a:gsLst>
              <a:gs pos="100000">
                <a:srgbClr val="D9D9D9"/>
              </a:gs>
              <a:gs pos="73000">
                <a:srgbClr val="ECECEC"/>
              </a:gs>
              <a:gs pos="3000">
                <a:schemeClr val="bg1"/>
              </a:gs>
            </a:gsLst>
            <a:lin ang="2700000" scaled="0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outerShdw blurRad="127000" dist="508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p>
            <a:pPr algn="l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四、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同类产品对比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灯片编号占位符 1"/>
          <p:cNvSpPr txBox="1">
            <a:spLocks noChangeArrowheads="1"/>
          </p:cNvSpPr>
          <p:nvPr/>
        </p:nvSpPr>
        <p:spPr>
          <a:xfrm>
            <a:off x="212725" y="6597650"/>
            <a:ext cx="255588" cy="1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64EE77-90E5-420E-B167-6669D2850640}" type="slidenum">
              <a:rPr lang="ja-JP" altLang="en-US" smtClean="0"/>
            </a:fld>
            <a:endParaRPr lang="ja-JP" altLang="en-US"/>
          </a:p>
        </p:txBody>
      </p:sp>
      <p:sp>
        <p:nvSpPr>
          <p:cNvPr id="33" name="日期占位符 2"/>
          <p:cNvSpPr txBox="1">
            <a:spLocks noChangeArrowheads="1"/>
          </p:cNvSpPr>
          <p:nvPr/>
        </p:nvSpPr>
        <p:spPr>
          <a:xfrm>
            <a:off x="395288" y="6597650"/>
            <a:ext cx="647700" cy="1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25000" lnSpcReduction="20000"/>
          </a:bodyPr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11CBF4-87A5-477D-95FF-74F6D51A6A36}" type="datetime1">
              <a:rPr lang="ja-JP" altLang="en-US" smtClean="0"/>
            </a:fld>
            <a:endParaRPr lang="ja-JP" altLang="en-US"/>
          </a:p>
        </p:txBody>
      </p:sp>
      <p:graphicFrame>
        <p:nvGraphicFramePr>
          <p:cNvPr id="9" name="表格 8"/>
          <p:cNvGraphicFramePr/>
          <p:nvPr>
            <p:custDataLst>
              <p:tags r:id="rId1"/>
            </p:custDataLst>
          </p:nvPr>
        </p:nvGraphicFramePr>
        <p:xfrm>
          <a:off x="268605" y="1406525"/>
          <a:ext cx="11263630" cy="3806825"/>
        </p:xfrm>
        <a:graphic>
          <a:graphicData uri="http://schemas.openxmlformats.org/drawingml/2006/table">
            <a:tbl>
              <a:tblPr/>
              <a:tblGrid>
                <a:gridCol w="569595"/>
                <a:gridCol w="1864360"/>
                <a:gridCol w="1003300"/>
                <a:gridCol w="1195070"/>
                <a:gridCol w="840740"/>
                <a:gridCol w="794385"/>
                <a:gridCol w="1005840"/>
                <a:gridCol w="1238885"/>
                <a:gridCol w="1336040"/>
                <a:gridCol w="1415415"/>
              </a:tblGrid>
              <a:tr h="9366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序号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产品名称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规格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型号</a:t>
                      </a:r>
                      <a:endParaRPr lang="zh-CN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注册证号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物价收费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情况</a:t>
                      </a:r>
                      <a:endParaRPr lang="zh-CN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医保统筹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情况</a:t>
                      </a:r>
                      <a:endParaRPr lang="zh-CN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省集采平台目录、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价格</a:t>
                      </a:r>
                      <a:endParaRPr lang="zh-CN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生产企业名称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供应商名称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配送企业名称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27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例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可收费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/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项目收费，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XX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公开目录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/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备选目录，</a:t>
                      </a:r>
                      <a:r>
                        <a:rPr lang="en-US" altLang="zh-CN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X</a:t>
                      </a:r>
                      <a:r>
                        <a:rPr lang="zh-CN" altLang="en-US" sz="1200" b="0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元</a:t>
                      </a:r>
                      <a:endParaRPr lang="zh-CN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470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735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835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685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685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212725" y="362585"/>
            <a:ext cx="6096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产品基本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情况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74625" y="842010"/>
            <a:ext cx="1137158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/>
              <a:t>（目前市场上同类产品</a:t>
            </a:r>
            <a:r>
              <a:rPr lang="zh-CN" altLang="en-US"/>
              <a:t>情况，按照下表的格式，可适当修改表格内容</a:t>
            </a:r>
            <a:r>
              <a:rPr lang="zh-CN" altLang="en-US">
                <a:sym typeface="+mn-ea"/>
              </a:rPr>
              <a:t>）</a:t>
            </a:r>
            <a:endParaRPr lang="en-US" altLang="zh-CN" b="1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37185" y="381635"/>
            <a:ext cx="102692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同类产品对比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2"/>
            </p:custDataLst>
          </p:nvPr>
        </p:nvGraphicFramePr>
        <p:xfrm>
          <a:off x="1080770" y="1583690"/>
          <a:ext cx="9627870" cy="3228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4645"/>
                <a:gridCol w="1604645"/>
                <a:gridCol w="1604645"/>
                <a:gridCol w="1604645"/>
                <a:gridCol w="1604645"/>
                <a:gridCol w="1604645"/>
              </a:tblGrid>
              <a:tr h="81216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产品</a:t>
                      </a:r>
                      <a:r>
                        <a:rPr lang="zh-CN" altLang="en-US"/>
                        <a:t>名称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适用范围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参数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优势与劣势</a:t>
                      </a:r>
                      <a:r>
                        <a:rPr lang="zh-CN" altLang="en-US"/>
                        <a:t>分析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价格</a:t>
                      </a:r>
                      <a:r>
                        <a:rPr lang="zh-CN" altLang="en-US"/>
                        <a:t>对比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市场占有率</a:t>
                      </a:r>
                      <a:r>
                        <a:rPr lang="en-US" altLang="zh-CN"/>
                        <a:t>%</a:t>
                      </a:r>
                      <a:endParaRPr lang="zh-CN" altLang="en-US"/>
                    </a:p>
                    <a:p>
                      <a:pPr algn="ctr">
                        <a:buNone/>
                      </a:pPr>
                      <a:r>
                        <a:rPr lang="zh-CN" altLang="en-US"/>
                        <a:t>（全国及</a:t>
                      </a:r>
                      <a:r>
                        <a:rPr lang="zh-CN" altLang="en-US"/>
                        <a:t>省内）</a:t>
                      </a:r>
                      <a:endParaRPr lang="zh-CN" altLang="en-US"/>
                    </a:p>
                  </a:txBody>
                  <a:tcPr anchor="ctr" anchorCtr="0"/>
                </a:tc>
              </a:tr>
              <a:tr h="4832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本产品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  <a:tr h="4838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同类产品</a:t>
                      </a: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  <a:tr h="4832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同类产品</a:t>
                      </a: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  <a:tr h="483235"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  <a:tr h="483235">
                <a:tc>
                  <a:txBody>
                    <a:bodyPr/>
                    <a:p>
                      <a:pPr algn="ctr">
                        <a:buNone/>
                      </a:pP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174625" y="842010"/>
            <a:ext cx="1137158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>
                <a:sym typeface="+mn-ea"/>
              </a:rPr>
              <a:t>（需提供发票复印件，</a:t>
            </a:r>
            <a:r>
              <a:rPr lang="zh-CN" altLang="en-US">
                <a:sym typeface="+mn-ea"/>
              </a:rPr>
              <a:t>以省内三甲医院为主）</a:t>
            </a:r>
            <a:endParaRPr lang="zh-CN" altLang="en-US"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endParaRPr lang="zh-CN" altLang="en-US" b="1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4625" y="381635"/>
            <a:ext cx="6096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产品市场销售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情况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9" name="表格 8"/>
          <p:cNvGraphicFramePr/>
          <p:nvPr>
            <p:custDataLst>
              <p:tags r:id="rId2"/>
            </p:custDataLst>
          </p:nvPr>
        </p:nvGraphicFramePr>
        <p:xfrm>
          <a:off x="854075" y="1464945"/>
          <a:ext cx="8063230" cy="3676015"/>
        </p:xfrm>
        <a:graphic>
          <a:graphicData uri="http://schemas.openxmlformats.org/drawingml/2006/table">
            <a:tbl>
              <a:tblPr/>
              <a:tblGrid>
                <a:gridCol w="1784985"/>
                <a:gridCol w="1868805"/>
                <a:gridCol w="1279525"/>
                <a:gridCol w="1327788"/>
                <a:gridCol w="1802127"/>
              </a:tblGrid>
              <a:tr h="5060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本产品在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供医院名称</a:t>
                      </a:r>
                      <a:endParaRPr lang="zh-CN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是否为本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公司供应</a:t>
                      </a:r>
                      <a:endParaRPr lang="zh-CN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供应起止时间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供应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价格</a:t>
                      </a:r>
                      <a:endParaRPr lang="zh-CN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其他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sym typeface="+mn-ea"/>
                        </a:rPr>
                        <a:t>情况</a:t>
                      </a:r>
                      <a:endParaRPr lang="zh-CN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410210" y="1148715"/>
            <a:ext cx="11371580" cy="3553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200000"/>
              </a:lnSpc>
              <a:buClrTx/>
              <a:buSzTx/>
              <a:buFontTx/>
            </a:pP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、产品报价</a:t>
            </a:r>
            <a:r>
              <a:rPr lang="zh-CN" altLang="en-US">
                <a:highlight>
                  <a:srgbClr val="FFFF00"/>
                </a:highlight>
                <a:sym typeface="+mn-ea"/>
              </a:rPr>
              <a:t>（对比）</a:t>
            </a:r>
            <a:endParaRPr lang="zh-CN" altLang="en-US">
              <a:sym typeface="+mn-ea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、其他</a:t>
            </a:r>
            <a:r>
              <a:rPr lang="zh-CN" altLang="en-US">
                <a:sym typeface="+mn-ea"/>
              </a:rPr>
              <a:t>优惠条件</a:t>
            </a:r>
            <a:endParaRPr lang="zh-CN" altLang="en-US">
              <a:sym typeface="+mn-ea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r>
              <a:rPr lang="en-US" altLang="zh-CN">
                <a:sym typeface="+mn-ea"/>
              </a:rPr>
              <a:t>3</a:t>
            </a:r>
            <a:r>
              <a:rPr lang="zh-CN" altLang="en-US">
                <a:highlight>
                  <a:srgbClr val="FFFF00"/>
                </a:highlight>
                <a:sym typeface="+mn-ea"/>
              </a:rPr>
              <a:t>、承诺书</a:t>
            </a:r>
            <a:endParaRPr lang="zh-CN" altLang="en-US">
              <a:highlight>
                <a:srgbClr val="FFFF00"/>
              </a:highlight>
              <a:sym typeface="+mn-ea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r>
              <a:rPr lang="en-US" altLang="zh-CN">
                <a:highlight>
                  <a:srgbClr val="FFFF00"/>
                </a:highlight>
                <a:sym typeface="+mn-ea"/>
              </a:rPr>
              <a:t>4</a:t>
            </a:r>
            <a:r>
              <a:rPr lang="zh-CN" altLang="en-US">
                <a:highlight>
                  <a:srgbClr val="FFFF00"/>
                </a:highlight>
                <a:sym typeface="+mn-ea"/>
              </a:rPr>
              <a:t>、附件</a:t>
            </a:r>
            <a:endParaRPr lang="zh-CN" altLang="en-US">
              <a:highlight>
                <a:srgbClr val="FFFF00"/>
              </a:highlight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endParaRPr lang="zh-CN" altLang="en-US"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endParaRPr lang="zh-CN" altLang="en-US"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4625" y="381635"/>
            <a:ext cx="6096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报价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UNIT_TABLE_BEAUTIFY" val="smartTable{5532df3d-a97b-449b-ae7f-84360e0a29fa}"/>
  <p:tag name="TABLE_ENDDRAG_ORIGIN_RECT" val="886*278"/>
  <p:tag name="TABLE_ENDDRAG_RECT" val="21*110*886*278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UNIT_TABLE_BEAUTIFY" val="smartTable{bbb58c84-028f-430d-91ff-46b5f7d1eec7}"/>
  <p:tag name="TABLE_ENDDRAG_ORIGIN_RECT" val="757*178"/>
  <p:tag name="TABLE_ENDDRAG_RECT" val="85*124*757*178"/>
</p:tagLst>
</file>

<file path=ppt/tags/tag1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UNIT_TABLE_BEAUTIFY" val="smartTable{5532df3d-a97b-449b-ae7f-84360e0a29fa}"/>
  <p:tag name="TABLE_ENDDRAG_ORIGIN_RECT" val="634*129"/>
  <p:tag name="TABLE_ENDDRAG_RECT" val="283*104*634*129"/>
  <p:tag name="KSO_WM_BEAUTIFY_FLAG" val="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21.xml><?xml version="1.0" encoding="utf-8"?>
<p:tagLst xmlns:p="http://schemas.openxmlformats.org/presentationml/2006/main">
  <p:tag name="COMMONDATA" val="eyJoZGlkIjoiYTM4Y2JhODU4MTdhNTdjYjcyODE2YzcyZmUyNjcxM2YifQ=="/>
  <p:tag name="KSO_WPP_MARK_KEY" val="54b48df2-a6dd-4688-8a8c-95251bfe8e54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WPS 演示</Application>
  <PresentationFormat>宽屏</PresentationFormat>
  <Paragraphs>115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Calibri</vt:lpstr>
      <vt:lpstr>Arial Unicode MS</vt:lpstr>
      <vt:lpstr>MS PGothic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lenovo</dc:creator>
  <cp:lastModifiedBy>QLYYFSKGYC</cp:lastModifiedBy>
  <cp:revision>42</cp:revision>
  <dcterms:created xsi:type="dcterms:W3CDTF">2023-03-30T07:41:00Z</dcterms:created>
  <dcterms:modified xsi:type="dcterms:W3CDTF">2023-04-23T09:22:15Z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17CCB33B5E774BCEA9913C93347FAFE0</vt:lpwstr>
  </property>
  <property fmtid="{D5CDD505-2E9C-101B-9397-08002B2CF9AE}" pid="3" name="KSOProductBuildVer">
    <vt:lpwstr>2052-11.1.0.13703</vt:lpwstr>
  </property>
</Properties>
</file>