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diagrams/data1.xml" ContentType="application/vnd.openxmlformats-officedocument.drawingml.diagramData+xml"/>
  <Override PartName="/ppt/diagrams/data2.xml" ContentType="application/vnd.openxmlformats-officedocument.drawingml.diagramData+xml"/>
  <Override PartName="/ppt/diagrams/drawing1.xml" ContentType="application/vnd.ms-office.drawingml.diagramDrawing+xml"/>
  <Override PartName="/ppt/diagrams/drawing2.xml" ContentType="application/vnd.ms-office.drawingml.diagramDrawing+xml"/>
  <Override PartName="/ppt/diagrams/layout1.xml" ContentType="application/vnd.openxmlformats-officedocument.drawingml.diagramLayout+xml"/>
  <Override PartName="/ppt/diagrams/layout2.xml" ContentType="application/vnd.openxmlformats-officedocument.drawingml.diagramLayout+xml"/>
  <Override PartName="/ppt/diagrams/quickStyle1.xml" ContentType="application/vnd.openxmlformats-officedocument.drawingml.diagramStyle+xml"/>
  <Override PartName="/ppt/diagrams/quickStyle2.xml" ContentType="application/vnd.openxmlformats-officedocument.drawingml.diagramStyle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handoutMasterIdLst>
    <p:handoutMasterId r:id="rId10"/>
  </p:handoutMasterIdLst>
  <p:sldIdLst>
    <p:sldId id="256" r:id="rId3"/>
    <p:sldId id="257" r:id="rId5"/>
    <p:sldId id="260" r:id="rId6"/>
    <p:sldId id="275" r:id="rId7"/>
    <p:sldId id="267" r:id="rId8"/>
    <p:sldId id="274" r:id="rId9"/>
  </p:sldIdLst>
  <p:sldSz cx="12192000" cy="6858000"/>
  <p:notesSz cx="6858000" cy="9144000"/>
  <p:custDataLst>
    <p:tags r:id="rId15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18560089016@163.com" initials="1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5" Type="http://schemas.openxmlformats.org/officeDocument/2006/relationships/tags" Target="tags/tag14.xml"/><Relationship Id="rId14" Type="http://schemas.openxmlformats.org/officeDocument/2006/relationships/commentAuthors" Target="commentAuthors.xml"/><Relationship Id="rId13" Type="http://schemas.openxmlformats.org/officeDocument/2006/relationships/tableStyles" Target="tableStyles.xml"/><Relationship Id="rId12" Type="http://schemas.openxmlformats.org/officeDocument/2006/relationships/viewProps" Target="viewProps.xml"/><Relationship Id="rId11" Type="http://schemas.openxmlformats.org/officeDocument/2006/relationships/presProps" Target="presProps.xml"/><Relationship Id="rId1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2AEED76-FCAC-4963-9CD1-C42B24382FDC}" type="doc">
      <dgm:prSet/>
      <dgm:spPr/>
      <dgm:t>
        <a:bodyPr/>
        <a:p>
          <a:endParaRPr altLang="en-US"/>
        </a:p>
      </dgm:t>
    </dgm:pt>
    <dgm:pt modelId="{2DC9A4B8-4098-4AB3-8701-FC49868F2FBD}">
      <dgm:prSet/>
      <dgm:spPr/>
      <dgm:t>
        <a:bodyPr/>
        <a:p>
          <a:r>
            <a:rPr lang="en-US" b="1" i="0" u="none" baseline="0">
              <a:rtl val="0"/>
            </a:rPr>
            <a:t>xxx</a:t>
          </a:r>
          <a:r>
            <a:rPr lang="en-US" b="1" i="0" u="none" baseline="0">
              <a:rtl val="0"/>
            </a:rPr>
            <a:t>xxx</a:t>
          </a:r>
          <a:r>
            <a:rPr lang="zh-CN" b="1" i="0" u="none" baseline="0">
              <a:rtl val="0"/>
            </a:rPr>
            <a:t>产品介绍</a:t>
          </a:r>
          <a:endParaRPr altLang="en-US"/>
        </a:p>
      </dgm:t>
    </dgm:pt>
    <dgm:pt modelId="{39D498AA-7889-435A-A9A7-E8B1F10005E0}" cxnId="{3A0363C5-5B4D-4131-9F6A-4A1D09C43F2F}" type="parTrans">
      <dgm:prSet/>
      <dgm:spPr/>
    </dgm:pt>
    <dgm:pt modelId="{705725EE-18AB-487C-BD59-F36970752D2B}" cxnId="{3A0363C5-5B4D-4131-9F6A-4A1D09C43F2F}" type="sibTrans">
      <dgm:prSet/>
      <dgm:spPr/>
    </dgm:pt>
    <dgm:pt modelId="{C470980C-B441-486D-B32F-3D2BD38B6728}" type="pres">
      <dgm:prSet presAssocID="{B2AEED76-FCAC-4963-9CD1-C42B24382FDC}" presName="linear" presStyleCnt="0">
        <dgm:presLayoutVars>
          <dgm:animLvl val="lvl"/>
          <dgm:resizeHandles val="exact"/>
        </dgm:presLayoutVars>
      </dgm:prSet>
      <dgm:spPr/>
    </dgm:pt>
    <dgm:pt modelId="{E5E2CAA2-8998-4661-8581-0CF1222694F6}" type="pres">
      <dgm:prSet presAssocID="{2DC9A4B8-4098-4AB3-8701-FC49868F2FBD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3A0363C5-5B4D-4131-9F6A-4A1D09C43F2F}" srcId="{B2AEED76-FCAC-4963-9CD1-C42B24382FDC}" destId="{2DC9A4B8-4098-4AB3-8701-FC49868F2FBD}" srcOrd="0" destOrd="0" parTransId="{39D498AA-7889-435A-A9A7-E8B1F10005E0}" sibTransId="{705725EE-18AB-487C-BD59-F36970752D2B}"/>
    <dgm:cxn modelId="{2000BD38-AB66-4403-BB0F-BAF771F30618}" type="presOf" srcId="{B2AEED76-FCAC-4963-9CD1-C42B24382FDC}" destId="{C470980C-B441-486D-B32F-3D2BD38B6728}" srcOrd="0" destOrd="0" presId="urn:microsoft.com/office/officeart/2005/8/layout/vList2"/>
    <dgm:cxn modelId="{BE616713-2B39-407E-B473-7ECCD0CECAB6}" type="presParOf" srcId="{C470980C-B441-486D-B32F-3D2BD38B6728}" destId="{E5E2CAA2-8998-4661-8581-0CF1222694F6}" srcOrd="0" destOrd="0" presId="urn:microsoft.com/office/officeart/2005/8/layout/vList2"/>
    <dgm:cxn modelId="{01BB23C0-2F73-4E4F-AF62-5C0D4E00C783}" type="presOf" srcId="{2DC9A4B8-4098-4AB3-8701-FC49868F2FBD}" destId="{E5E2CAA2-8998-4661-8581-0CF1222694F6}" srcOrd="0" destOrd="0" presId="urn:microsoft.com/office/officeart/2005/8/layout/vList2"/>
  </dgm:cxnLst>
  <dgm:extLst>
    <a:ext uri="http://schemas.microsoft.com/office/drawing/2008/diagram">
      <dsp:dataModelExt xmlns:dsp="http://schemas.microsoft.com/office/drawing/2008/diagram" relId="rId5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43D36E9-583E-41AB-8FAB-B1E675260604}" type="doc">
      <dgm:prSet qsTypeId="urn:microsoft.com/office/officeart/2005/8/quickstyle/simple4"/>
      <dgm:spPr/>
      <dgm:t>
        <a:bodyPr/>
        <a:p>
          <a:endParaRPr altLang="en-US"/>
        </a:p>
      </dgm:t>
    </dgm:pt>
    <dgm:pt modelId="{A9946703-2529-47D0-B5AF-68926C5A6936}">
      <dgm:prSet/>
      <dgm:spPr/>
      <dgm:t>
        <a:bodyPr/>
        <a:p>
          <a:r>
            <a:rPr lang="zh-CN" b="1" i="0" u="none" baseline="0">
              <a:rtl val="0"/>
            </a:rPr>
            <a:t>生产企业：</a:t>
          </a:r>
          <a:r>
            <a:rPr lang="en-US" b="1" i="0" u="none" baseline="0">
              <a:rtl val="0"/>
            </a:rPr>
            <a:t>XXXXXX</a:t>
          </a:r>
          <a:endParaRPr altLang="en-US"/>
        </a:p>
      </dgm:t>
    </dgm:pt>
    <dgm:pt modelId="{410A6B78-0578-4BB8-8CEE-C0BD1823D19E}" cxnId="{FAE6D581-3526-45B0-998D-4C3D2DF0BC31}" type="parTrans">
      <dgm:prSet/>
      <dgm:spPr/>
    </dgm:pt>
    <dgm:pt modelId="{E2081DA8-53A2-48A0-93B6-8EB0B2BAA627}" cxnId="{FAE6D581-3526-45B0-998D-4C3D2DF0BC31}" type="sibTrans">
      <dgm:prSet/>
      <dgm:spPr/>
    </dgm:pt>
    <dgm:pt modelId="{5AE43EE0-BB85-4CEC-9A04-552A78184006}">
      <dgm:prSet/>
      <dgm:spPr/>
      <dgm:t>
        <a:bodyPr/>
        <a:p>
          <a:r>
            <a:rPr lang="zh-CN" b="1" i="0" u="none" baseline="0">
              <a:rtl val="0"/>
            </a:rPr>
            <a:t>注册证号：</a:t>
          </a:r>
          <a:r>
            <a:rPr lang="en-US" b="1" i="0" u="none" baseline="0">
              <a:rtl val="0"/>
            </a:rPr>
            <a:t>XXXXX</a:t>
          </a:r>
          <a:endParaRPr altLang="en-US"/>
        </a:p>
      </dgm:t>
    </dgm:pt>
    <dgm:pt modelId="{B0FD6C8E-7B37-47B6-AF96-876CEA49EAAF}" cxnId="{CBA6AC21-706F-4D02-BE69-E23D4E48FE6D}" type="parTrans">
      <dgm:prSet/>
      <dgm:spPr/>
    </dgm:pt>
    <dgm:pt modelId="{2E6B26DC-645E-4FD6-BBB1-0CEA41551784}" cxnId="{CBA6AC21-706F-4D02-BE69-E23D4E48FE6D}" type="sibTrans">
      <dgm:prSet/>
      <dgm:spPr/>
    </dgm:pt>
    <dgm:pt modelId="{F4D2DA46-5036-40D7-B062-2CB7273AD555}">
      <dgm:prSet/>
      <dgm:spPr/>
      <dgm:t>
        <a:bodyPr/>
        <a:p>
          <a:r>
            <a:rPr lang="zh-CN" b="1" i="0" u="none" baseline="0">
              <a:rtl val="0"/>
            </a:rPr>
            <a:t>供应商名称：</a:t>
          </a:r>
          <a:r>
            <a:rPr lang="en-US" b="1" i="0" u="none" baseline="0">
              <a:rtl val="0"/>
            </a:rPr>
            <a:t>xxxxxx</a:t>
          </a:r>
          <a:endParaRPr altLang="en-US"/>
        </a:p>
      </dgm:t>
    </dgm:pt>
    <dgm:pt modelId="{34711616-4ABF-48A6-A737-9482A0A51AB3}" cxnId="{ED87A4FD-B3A2-49E5-A529-D0B7FFFA3364}" type="parTrans">
      <dgm:prSet/>
      <dgm:spPr/>
    </dgm:pt>
    <dgm:pt modelId="{119964BC-C5B9-4BF9-BB45-378D87F33400}" cxnId="{ED87A4FD-B3A2-49E5-A529-D0B7FFFA3364}" type="sibTrans">
      <dgm:prSet/>
      <dgm:spPr/>
    </dgm:pt>
    <dgm:pt modelId="{E236E2DE-3FEB-4DEE-99E2-31BF71F2E8E4}">
      <dgm:prSet/>
      <dgm:spPr/>
      <dgm:t>
        <a:bodyPr/>
        <a:p>
          <a:r>
            <a:rPr lang="zh-CN" b="1" i="0" u="none" baseline="0">
              <a:rtl val="0"/>
            </a:rPr>
            <a:t>供应商联系人：</a:t>
          </a:r>
          <a:r>
            <a:rPr lang="en-US" b="1" i="0" u="none" baseline="0">
              <a:rtl val="0"/>
            </a:rPr>
            <a:t>XXX      </a:t>
          </a:r>
          <a:endParaRPr altLang="en-US"/>
        </a:p>
      </dgm:t>
    </dgm:pt>
    <dgm:pt modelId="{07CDF970-F858-4116-8E9E-7DBCE73D9A83}" cxnId="{D7E94168-0F05-465F-A520-FDA4A0F1BE67}" type="parTrans">
      <dgm:prSet/>
      <dgm:spPr/>
    </dgm:pt>
    <dgm:pt modelId="{A905353C-8763-49E3-B0A5-594508427104}" cxnId="{D7E94168-0F05-465F-A520-FDA4A0F1BE67}" type="sibTrans">
      <dgm:prSet/>
      <dgm:spPr/>
    </dgm:pt>
    <dgm:pt modelId="{3E06FC4B-9E0E-4C4F-AB87-9A0249B7DED9}">
      <dgm:prSet/>
      <dgm:spPr/>
      <dgm:t>
        <a:bodyPr/>
        <a:p>
          <a:r>
            <a:rPr lang="en-US" b="1" i="0" u="none" baseline="0">
              <a:rtl val="0"/>
            </a:rPr>
            <a:t/>
          </a:r>
          <a:r>
            <a:rPr lang="zh-CN" b="1" i="0" u="none" baseline="0">
              <a:rtl val="0"/>
            </a:rPr>
            <a:t>联系方式：</a:t>
          </a:r>
          <a:r>
            <a:rPr lang="en-US" b="1" i="0" u="none" baseline="0">
              <a:rtl val="0"/>
            </a:rPr>
            <a:t>XXX</a:t>
          </a:r>
          <a:endParaRPr altLang="en-US"/>
        </a:p>
      </dgm:t>
    </dgm:pt>
    <dgm:pt modelId="{40A36BDC-9B06-43CE-B72A-212F37409768}" cxnId="{50311F24-B914-4632-B5F9-58874FF80A1C}" type="parTrans">
      <dgm:prSet/>
      <dgm:spPr/>
    </dgm:pt>
    <dgm:pt modelId="{07EC26FE-57DE-4976-994B-084A646B87AF}" cxnId="{50311F24-B914-4632-B5F9-58874FF80A1C}" type="sibTrans">
      <dgm:prSet/>
      <dgm:spPr/>
    </dgm:pt>
    <dgm:pt modelId="{29BC02F0-9D5F-4F2C-874A-4A58FAA6548A}" type="pres">
      <dgm:prSet presAssocID="{943D36E9-583E-41AB-8FAB-B1E675260604}" presName="Name0" presStyleCnt="0">
        <dgm:presLayoutVars>
          <dgm:dir/>
          <dgm:animLvl val="lvl"/>
          <dgm:resizeHandles val="exact"/>
        </dgm:presLayoutVars>
      </dgm:prSet>
      <dgm:spPr/>
    </dgm:pt>
    <dgm:pt modelId="{7B20F5B4-A4D9-4775-800D-CBB2C585F116}" type="pres">
      <dgm:prSet presAssocID="{A9946703-2529-47D0-B5AF-68926C5A6936}" presName="linNode" presStyleCnt="0"/>
      <dgm:spPr/>
    </dgm:pt>
    <dgm:pt modelId="{22A91DD0-CF23-45D8-AA2A-A2605936B385}" type="pres">
      <dgm:prSet presAssocID="{A9946703-2529-47D0-B5AF-68926C5A6936}" presName="parentText" presStyleLbl="node1" presStyleIdx="0" presStyleCnt="5">
        <dgm:presLayoutVars>
          <dgm:chMax val="1"/>
          <dgm:bulletEnabled val="1"/>
        </dgm:presLayoutVars>
      </dgm:prSet>
      <dgm:spPr/>
    </dgm:pt>
    <dgm:pt modelId="{23B0DC8B-950C-4AE5-883E-008126FA625E}" type="pres">
      <dgm:prSet presAssocID="{E2081DA8-53A2-48A0-93B6-8EB0B2BAA627}" presName="sp" presStyleCnt="0"/>
      <dgm:spPr/>
    </dgm:pt>
    <dgm:pt modelId="{B9363D62-B198-40E0-9E38-3E8E9B1AD238}" type="pres">
      <dgm:prSet presAssocID="{5AE43EE0-BB85-4CEC-9A04-552A78184006}" presName="linNode" presStyleCnt="0"/>
      <dgm:spPr/>
    </dgm:pt>
    <dgm:pt modelId="{BBCD97BB-9F0F-4CC4-856D-B2E61B6FD754}" type="pres">
      <dgm:prSet presAssocID="{5AE43EE0-BB85-4CEC-9A04-552A78184006}" presName="parentText" presStyleLbl="node1" presStyleIdx="1" presStyleCnt="5">
        <dgm:presLayoutVars>
          <dgm:chMax val="1"/>
          <dgm:bulletEnabled val="1"/>
        </dgm:presLayoutVars>
      </dgm:prSet>
      <dgm:spPr/>
    </dgm:pt>
    <dgm:pt modelId="{C9D8F3CE-8761-436F-B5B2-905B446809B0}" type="pres">
      <dgm:prSet presAssocID="{2E6B26DC-645E-4FD6-BBB1-0CEA41551784}" presName="sp" presStyleCnt="0"/>
      <dgm:spPr/>
    </dgm:pt>
    <dgm:pt modelId="{3F2A5E7E-AD05-4C7F-ABA4-F47B379DF645}" type="pres">
      <dgm:prSet presAssocID="{F4D2DA46-5036-40D7-B062-2CB7273AD555}" presName="linNode" presStyleCnt="0"/>
      <dgm:spPr/>
    </dgm:pt>
    <dgm:pt modelId="{D66C359D-EBD3-4F2C-9188-113C09DBA2D1}" type="pres">
      <dgm:prSet presAssocID="{F4D2DA46-5036-40D7-B062-2CB7273AD555}" presName="parentText" presStyleLbl="node1" presStyleIdx="2" presStyleCnt="5">
        <dgm:presLayoutVars>
          <dgm:chMax val="1"/>
          <dgm:bulletEnabled val="1"/>
        </dgm:presLayoutVars>
      </dgm:prSet>
      <dgm:spPr/>
    </dgm:pt>
    <dgm:pt modelId="{5E49ABF4-407B-44DD-84C0-FACC359C1BA9}" type="pres">
      <dgm:prSet presAssocID="{119964BC-C5B9-4BF9-BB45-378D87F33400}" presName="sp" presStyleCnt="0"/>
      <dgm:spPr/>
    </dgm:pt>
    <dgm:pt modelId="{E8B8A2A1-5A14-4A19-8EA4-53BFFFB81F4A}" type="pres">
      <dgm:prSet presAssocID="{E236E2DE-3FEB-4DEE-99E2-31BF71F2E8E4}" presName="linNode" presStyleCnt="0"/>
      <dgm:spPr/>
    </dgm:pt>
    <dgm:pt modelId="{310C2127-6799-4CEF-8749-78589F2A9704}" type="pres">
      <dgm:prSet presAssocID="{E236E2DE-3FEB-4DEE-99E2-31BF71F2E8E4}" presName="parentText" presStyleLbl="node1" presStyleIdx="3" presStyleCnt="5">
        <dgm:presLayoutVars>
          <dgm:chMax val="1"/>
          <dgm:bulletEnabled val="1"/>
        </dgm:presLayoutVars>
      </dgm:prSet>
      <dgm:spPr/>
    </dgm:pt>
    <dgm:pt modelId="{9DB96B1E-1FA7-4784-BF8C-DFFEE4BC5DDD}" type="pres">
      <dgm:prSet presAssocID="{A905353C-8763-49E3-B0A5-594508427104}" presName="sp" presStyleCnt="0"/>
      <dgm:spPr/>
    </dgm:pt>
    <dgm:pt modelId="{E9210243-9536-4E15-83EF-90B07C12862C}" type="pres">
      <dgm:prSet presAssocID="{3E06FC4B-9E0E-4C4F-AB87-9A0249B7DED9}" presName="linNode" presStyleCnt="0"/>
      <dgm:spPr/>
    </dgm:pt>
    <dgm:pt modelId="{7D305782-3EBE-4D4F-BCDF-33220FEA8290}" type="pres">
      <dgm:prSet presAssocID="{3E06FC4B-9E0E-4C4F-AB87-9A0249B7DED9}" presName="parentText" presStyleLbl="node1" presStyleIdx="4" presStyleCnt="5">
        <dgm:presLayoutVars>
          <dgm:chMax val="1"/>
          <dgm:bulletEnabled val="1"/>
        </dgm:presLayoutVars>
      </dgm:prSet>
      <dgm:spPr/>
    </dgm:pt>
  </dgm:ptLst>
  <dgm:cxnLst>
    <dgm:cxn modelId="{FAE6D581-3526-45B0-998D-4C3D2DF0BC31}" srcId="{943D36E9-583E-41AB-8FAB-B1E675260604}" destId="{A9946703-2529-47D0-B5AF-68926C5A6936}" srcOrd="0" destOrd="0" parTransId="{410A6B78-0578-4BB8-8CEE-C0BD1823D19E}" sibTransId="{E2081DA8-53A2-48A0-93B6-8EB0B2BAA627}"/>
    <dgm:cxn modelId="{CBA6AC21-706F-4D02-BE69-E23D4E48FE6D}" srcId="{943D36E9-583E-41AB-8FAB-B1E675260604}" destId="{5AE43EE0-BB85-4CEC-9A04-552A78184006}" srcOrd="1" destOrd="0" parTransId="{B0FD6C8E-7B37-47B6-AF96-876CEA49EAAF}" sibTransId="{2E6B26DC-645E-4FD6-BBB1-0CEA41551784}"/>
    <dgm:cxn modelId="{ED87A4FD-B3A2-49E5-A529-D0B7FFFA3364}" srcId="{943D36E9-583E-41AB-8FAB-B1E675260604}" destId="{F4D2DA46-5036-40D7-B062-2CB7273AD555}" srcOrd="2" destOrd="0" parTransId="{34711616-4ABF-48A6-A737-9482A0A51AB3}" sibTransId="{119964BC-C5B9-4BF9-BB45-378D87F33400}"/>
    <dgm:cxn modelId="{D7E94168-0F05-465F-A520-FDA4A0F1BE67}" srcId="{943D36E9-583E-41AB-8FAB-B1E675260604}" destId="{E236E2DE-3FEB-4DEE-99E2-31BF71F2E8E4}" srcOrd="3" destOrd="0" parTransId="{07CDF970-F858-4116-8E9E-7DBCE73D9A83}" sibTransId="{A905353C-8763-49E3-B0A5-594508427104}"/>
    <dgm:cxn modelId="{50311F24-B914-4632-B5F9-58874FF80A1C}" srcId="{943D36E9-583E-41AB-8FAB-B1E675260604}" destId="{3E06FC4B-9E0E-4C4F-AB87-9A0249B7DED9}" srcOrd="4" destOrd="0" parTransId="{40A36BDC-9B06-43CE-B72A-212F37409768}" sibTransId="{07EC26FE-57DE-4976-994B-084A646B87AF}"/>
    <dgm:cxn modelId="{ABE6A49A-AD95-4B28-806E-6FCBC6B77B6E}" type="presOf" srcId="{943D36E9-583E-41AB-8FAB-B1E675260604}" destId="{29BC02F0-9D5F-4F2C-874A-4A58FAA6548A}" srcOrd="0" destOrd="0" presId="urn:microsoft.com/office/officeart/2005/8/layout/vList5"/>
    <dgm:cxn modelId="{B3C21B6D-54B4-4777-A09E-E4E1D970910A}" type="presParOf" srcId="{29BC02F0-9D5F-4F2C-874A-4A58FAA6548A}" destId="{7B20F5B4-A4D9-4775-800D-CBB2C585F116}" srcOrd="0" destOrd="0" presId="urn:microsoft.com/office/officeart/2005/8/layout/vList5"/>
    <dgm:cxn modelId="{25C3C687-9B8F-4B71-B787-B9369E41ED08}" type="presParOf" srcId="{7B20F5B4-A4D9-4775-800D-CBB2C585F116}" destId="{22A91DD0-CF23-45D8-AA2A-A2605936B385}" srcOrd="0" destOrd="0" presId="urn:microsoft.com/office/officeart/2005/8/layout/vList5"/>
    <dgm:cxn modelId="{CB7E3E9E-B295-4DE3-B8E9-3DF0AD1C6F13}" type="presOf" srcId="{A9946703-2529-47D0-B5AF-68926C5A6936}" destId="{22A91DD0-CF23-45D8-AA2A-A2605936B385}" srcOrd="0" destOrd="0" presId="urn:microsoft.com/office/officeart/2005/8/layout/vList5"/>
    <dgm:cxn modelId="{002EB127-49C0-4786-A36C-394A7BC5915C}" type="presParOf" srcId="{29BC02F0-9D5F-4F2C-874A-4A58FAA6548A}" destId="{23B0DC8B-950C-4AE5-883E-008126FA625E}" srcOrd="1" destOrd="0" presId="urn:microsoft.com/office/officeart/2005/8/layout/vList5"/>
    <dgm:cxn modelId="{0E73F6FD-CD65-42BB-952C-A72DA7083E6B}" type="presParOf" srcId="{29BC02F0-9D5F-4F2C-874A-4A58FAA6548A}" destId="{B9363D62-B198-40E0-9E38-3E8E9B1AD238}" srcOrd="2" destOrd="0" presId="urn:microsoft.com/office/officeart/2005/8/layout/vList5"/>
    <dgm:cxn modelId="{E26D90CC-D2FC-4CA4-9848-CE0E4D76838D}" type="presParOf" srcId="{B9363D62-B198-40E0-9E38-3E8E9B1AD238}" destId="{BBCD97BB-9F0F-4CC4-856D-B2E61B6FD754}" srcOrd="0" destOrd="2" presId="urn:microsoft.com/office/officeart/2005/8/layout/vList5"/>
    <dgm:cxn modelId="{63ED52C9-7DDD-4D7B-BE71-7C38C5C9D25C}" type="presOf" srcId="{5AE43EE0-BB85-4CEC-9A04-552A78184006}" destId="{BBCD97BB-9F0F-4CC4-856D-B2E61B6FD754}" srcOrd="0" destOrd="0" presId="urn:microsoft.com/office/officeart/2005/8/layout/vList5"/>
    <dgm:cxn modelId="{777119BB-4EF3-4841-84B8-BDFD9FAEA798}" type="presParOf" srcId="{29BC02F0-9D5F-4F2C-874A-4A58FAA6548A}" destId="{C9D8F3CE-8761-436F-B5B2-905B446809B0}" srcOrd="3" destOrd="0" presId="urn:microsoft.com/office/officeart/2005/8/layout/vList5"/>
    <dgm:cxn modelId="{9231CC33-779C-4B24-92DE-A5DE21A051CA}" type="presParOf" srcId="{29BC02F0-9D5F-4F2C-874A-4A58FAA6548A}" destId="{3F2A5E7E-AD05-4C7F-ABA4-F47B379DF645}" srcOrd="4" destOrd="0" presId="urn:microsoft.com/office/officeart/2005/8/layout/vList5"/>
    <dgm:cxn modelId="{60D2CF63-5814-42C5-92E6-340ABC910918}" type="presParOf" srcId="{3F2A5E7E-AD05-4C7F-ABA4-F47B379DF645}" destId="{D66C359D-EBD3-4F2C-9188-113C09DBA2D1}" srcOrd="0" destOrd="4" presId="urn:microsoft.com/office/officeart/2005/8/layout/vList5"/>
    <dgm:cxn modelId="{3484E20F-BDFE-4988-9BB5-A3D68ECC7FE6}" type="presOf" srcId="{F4D2DA46-5036-40D7-B062-2CB7273AD555}" destId="{D66C359D-EBD3-4F2C-9188-113C09DBA2D1}" srcOrd="0" destOrd="0" presId="urn:microsoft.com/office/officeart/2005/8/layout/vList5"/>
    <dgm:cxn modelId="{9222C6F4-9DE3-4AAB-BC6A-80B7F2CEE251}" type="presParOf" srcId="{29BC02F0-9D5F-4F2C-874A-4A58FAA6548A}" destId="{5E49ABF4-407B-44DD-84C0-FACC359C1BA9}" srcOrd="5" destOrd="0" presId="urn:microsoft.com/office/officeart/2005/8/layout/vList5"/>
    <dgm:cxn modelId="{E80A862A-0EDD-4EF3-8CC6-241A17DA13D1}" type="presParOf" srcId="{29BC02F0-9D5F-4F2C-874A-4A58FAA6548A}" destId="{E8B8A2A1-5A14-4A19-8EA4-53BFFFB81F4A}" srcOrd="6" destOrd="0" presId="urn:microsoft.com/office/officeart/2005/8/layout/vList5"/>
    <dgm:cxn modelId="{CB67492B-2A2A-4A48-9274-19B6C0B12D76}" type="presParOf" srcId="{E8B8A2A1-5A14-4A19-8EA4-53BFFFB81F4A}" destId="{310C2127-6799-4CEF-8749-78589F2A9704}" srcOrd="0" destOrd="6" presId="urn:microsoft.com/office/officeart/2005/8/layout/vList5"/>
    <dgm:cxn modelId="{0658AD1B-C19A-4FC9-A639-05AC777964AC}" type="presOf" srcId="{E236E2DE-3FEB-4DEE-99E2-31BF71F2E8E4}" destId="{310C2127-6799-4CEF-8749-78589F2A9704}" srcOrd="0" destOrd="0" presId="urn:microsoft.com/office/officeart/2005/8/layout/vList5"/>
    <dgm:cxn modelId="{8A31FEC9-B88B-42EB-A635-76B8DC9C5AE8}" type="presParOf" srcId="{29BC02F0-9D5F-4F2C-874A-4A58FAA6548A}" destId="{9DB96B1E-1FA7-4784-BF8C-DFFEE4BC5DDD}" srcOrd="7" destOrd="0" presId="urn:microsoft.com/office/officeart/2005/8/layout/vList5"/>
    <dgm:cxn modelId="{66EAC64B-0A86-4B09-88EB-95CDC62FC355}" type="presParOf" srcId="{29BC02F0-9D5F-4F2C-874A-4A58FAA6548A}" destId="{E9210243-9536-4E15-83EF-90B07C12862C}" srcOrd="8" destOrd="0" presId="urn:microsoft.com/office/officeart/2005/8/layout/vList5"/>
    <dgm:cxn modelId="{83DF9BB9-33CB-4267-A871-96CC33C54F0E}" type="presParOf" srcId="{E9210243-9536-4E15-83EF-90B07C12862C}" destId="{7D305782-3EBE-4D4F-BCDF-33220FEA8290}" srcOrd="0" destOrd="8" presId="urn:microsoft.com/office/officeart/2005/8/layout/vList5"/>
    <dgm:cxn modelId="{2EC8E398-BFEC-4761-A1C3-AA012E526905}" type="presOf" srcId="{3E06FC4B-9E0E-4C4F-AB87-9A0249B7DED9}" destId="{7D305782-3EBE-4D4F-BCDF-33220FEA8290}" srcOrd="0" destOrd="0" presId="urn:microsoft.com/office/officeart/2005/8/layout/vList5"/>
  </dgm:cxnLst>
  <dgm:extLst>
    <a:ext uri="http://schemas.microsoft.com/office/drawing/2008/diagram">
      <dsp:dataModelExt xmlns:dsp="http://schemas.microsoft.com/office/drawing/2008/diagram" relId="rId10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 xmlns:r="http://schemas.openxmlformats.org/officeDocument/2006/relationships">
  <dsp:spTree>
    <dsp:nvGrpSpPr>
      <dsp:cNvPr id="2" name="组合 1"/>
      <dsp:cNvGrpSpPr/>
    </dsp:nvGrpSpPr>
    <dsp:grpSpPr>
      <a:xfrm>
        <a:off x="0" y="0"/>
        <a:ext cx="5220970" cy="971550"/>
        <a:chOff x="0" y="0"/>
        <a:chExt cx="5220970" cy="971550"/>
      </a:xfrm>
    </dsp:grpSpPr>
    <dsp:sp modelId="{E5E2CAA2-8998-4661-8581-0CF1222694F6}">
      <dsp:nvSpPr>
        <dsp:cNvPr id="3" name="圆角矩形 2"/>
        <dsp:cNvSpPr/>
      </dsp:nvSpPr>
      <dsp:spPr bwMode="white">
        <a:xfrm>
          <a:off x="0" y="8255"/>
          <a:ext cx="5220970" cy="955040"/>
        </a:xfrm>
        <a:prstGeom prst="roundRect">
          <a:avLst/>
        </a:prstGeom>
      </dsp:spPr>
      <dsp:style>
        <a:lnRef idx="2">
          <a:schemeClr val="lt1"/>
        </a:lnRef>
        <a:fillRef idx="1">
          <a:schemeClr val="accent1"/>
        </a:fillRef>
        <a:effectRef idx="0">
          <a:scrgbClr r="0" g="0" b="0"/>
        </a:effectRef>
        <a:fontRef idx="minor">
          <a:schemeClr val="lt1"/>
        </a:fontRef>
      </dsp:style>
      <dsp:txBody>
        <a:bodyPr lIns="137160" tIns="137160" rIns="137160" bIns="137160" anchor="ctr"/>
        <a:lstStyle>
          <a:lvl1pPr algn="l">
            <a:defRPr sz="3600"/>
          </a:lvl1pPr>
          <a:lvl2pPr marL="285750" indent="-285750" algn="l">
            <a:defRPr sz="2800"/>
          </a:lvl2pPr>
          <a:lvl3pPr marL="571500" indent="-285750" algn="l">
            <a:defRPr sz="2800"/>
          </a:lvl3pPr>
          <a:lvl4pPr marL="857250" indent="-285750" algn="l">
            <a:defRPr sz="2800"/>
          </a:lvl4pPr>
          <a:lvl5pPr marL="1143000" indent="-285750" algn="l">
            <a:defRPr sz="2800"/>
          </a:lvl5pPr>
          <a:lvl6pPr marL="1428750" indent="-285750" algn="l">
            <a:defRPr sz="2800"/>
          </a:lvl6pPr>
          <a:lvl7pPr marL="1714500" indent="-285750" algn="l">
            <a:defRPr sz="2800"/>
          </a:lvl7pPr>
          <a:lvl8pPr marL="2000250" indent="-285750" algn="l">
            <a:defRPr sz="2800"/>
          </a:lvl8pPr>
          <a:lvl9pPr marL="2286000" indent="-285750" algn="l">
            <a:defRPr sz="28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 b="1" i="0" u="none" baseline="0">
              <a:rtl val="0"/>
            </a:rPr>
            <a:t>xxx</a:t>
          </a:r>
          <a:r>
            <a:rPr lang="en-US" b="1" i="0" u="none" baseline="0">
              <a:rtl val="0"/>
            </a:rPr>
            <a:t>xxx</a:t>
          </a:r>
          <a:r>
            <a:rPr lang="zh-CN" b="1" i="0" u="none" baseline="0">
              <a:rtl val="0"/>
            </a:rPr>
            <a:t>产品介绍</a:t>
          </a:r>
          <a:endParaRPr altLang="en-US"/>
        </a:p>
      </dsp:txBody>
      <dsp:txXfrm>
        <a:off x="0" y="8255"/>
        <a:ext cx="5220970" cy="95504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 xmlns:r="http://schemas.openxmlformats.org/officeDocument/2006/relationships">
  <dsp:spTree>
    <dsp:nvGrpSpPr>
      <dsp:cNvPr id="2" name="组合 1"/>
      <dsp:cNvGrpSpPr/>
    </dsp:nvGrpSpPr>
    <dsp:grpSpPr>
      <a:xfrm>
        <a:off x="0" y="0"/>
        <a:ext cx="6337935" cy="3617595"/>
        <a:chOff x="0" y="0"/>
        <a:chExt cx="6337935" cy="3617595"/>
      </a:xfrm>
    </dsp:grpSpPr>
    <dsp:sp modelId="{22A91DD0-CF23-45D8-AA2A-A2605936B385}">
      <dsp:nvSpPr>
        <dsp:cNvPr id="3" name="圆角矩形 2"/>
        <dsp:cNvSpPr/>
      </dsp:nvSpPr>
      <dsp:spPr bwMode="white">
        <a:xfrm>
          <a:off x="2028139" y="0"/>
          <a:ext cx="2281657" cy="695691"/>
        </a:xfrm>
        <a:prstGeom prst="roundRect">
          <a:avLst/>
        </a:prstGeom>
      </dsp:spPr>
      <dsp:style>
        <a:lnRef idx="0">
          <a:schemeClr val="lt1"/>
        </a:lnRef>
        <a:fillRef idx="3">
          <a:schemeClr val="accent1"/>
        </a:fillRef>
        <a:effectRef idx="2">
          <a:scrgbClr r="0" g="0" b="0"/>
        </a:effectRef>
        <a:fontRef idx="minor">
          <a:schemeClr val="lt1"/>
        </a:fontRef>
      </dsp:style>
      <dsp:txBody>
        <a:bodyPr lIns="68580" tIns="34290" rIns="68580" bIns="34290" anchor="ctr"/>
        <a:lstStyle>
          <a:lvl1pPr algn="ctr">
            <a:defRPr sz="1800"/>
          </a:lvl1pPr>
          <a:lvl2pPr marL="114300" indent="-114300" algn="ctr">
            <a:defRPr sz="1400"/>
          </a:lvl2pPr>
          <a:lvl3pPr marL="228600" indent="-114300" algn="ctr">
            <a:defRPr sz="1400"/>
          </a:lvl3pPr>
          <a:lvl4pPr marL="342900" indent="-114300" algn="ctr">
            <a:defRPr sz="1400"/>
          </a:lvl4pPr>
          <a:lvl5pPr marL="457200" indent="-114300" algn="ctr">
            <a:defRPr sz="1400"/>
          </a:lvl5pPr>
          <a:lvl6pPr marL="571500" indent="-114300" algn="ctr">
            <a:defRPr sz="1400"/>
          </a:lvl6pPr>
          <a:lvl7pPr marL="685800" indent="-114300" algn="ctr">
            <a:defRPr sz="1400"/>
          </a:lvl7pPr>
          <a:lvl8pPr marL="800100" indent="-114300" algn="ctr">
            <a:defRPr sz="1400"/>
          </a:lvl8pPr>
          <a:lvl9pPr marL="914400" indent="-114300" algn="ctr">
            <a:defRPr sz="14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zh-CN" b="1" i="0" u="none" baseline="0">
              <a:rtl val="0"/>
            </a:rPr>
            <a:t>生产企业：</a:t>
          </a:r>
          <a:r>
            <a:rPr lang="en-US" b="1" i="0" u="none" baseline="0">
              <a:rtl val="0"/>
            </a:rPr>
            <a:t>XXXXXX</a:t>
          </a:r>
          <a:endParaRPr altLang="en-US"/>
        </a:p>
      </dsp:txBody>
      <dsp:txXfrm>
        <a:off x="2028139" y="0"/>
        <a:ext cx="2281657" cy="695691"/>
      </dsp:txXfrm>
    </dsp:sp>
    <dsp:sp modelId="{BBCD97BB-9F0F-4CC4-856D-B2E61B6FD754}">
      <dsp:nvSpPr>
        <dsp:cNvPr id="4" name="圆角矩形 3"/>
        <dsp:cNvSpPr/>
      </dsp:nvSpPr>
      <dsp:spPr bwMode="white">
        <a:xfrm>
          <a:off x="2028139" y="730476"/>
          <a:ext cx="2281657" cy="695691"/>
        </a:xfrm>
        <a:prstGeom prst="roundRect">
          <a:avLst/>
        </a:prstGeom>
      </dsp:spPr>
      <dsp:style>
        <a:lnRef idx="0">
          <a:schemeClr val="lt1"/>
        </a:lnRef>
        <a:fillRef idx="3">
          <a:schemeClr val="accent1"/>
        </a:fillRef>
        <a:effectRef idx="2">
          <a:scrgbClr r="0" g="0" b="0"/>
        </a:effectRef>
        <a:fontRef idx="minor">
          <a:schemeClr val="lt1"/>
        </a:fontRef>
      </dsp:style>
      <dsp:txBody>
        <a:bodyPr lIns="68580" tIns="34290" rIns="68580" bIns="34290" anchor="ctr"/>
        <a:lstStyle>
          <a:lvl1pPr algn="ctr">
            <a:defRPr sz="1800"/>
          </a:lvl1pPr>
          <a:lvl2pPr marL="114300" indent="-114300" algn="ctr">
            <a:defRPr sz="1400"/>
          </a:lvl2pPr>
          <a:lvl3pPr marL="228600" indent="-114300" algn="ctr">
            <a:defRPr sz="1400"/>
          </a:lvl3pPr>
          <a:lvl4pPr marL="342900" indent="-114300" algn="ctr">
            <a:defRPr sz="1400"/>
          </a:lvl4pPr>
          <a:lvl5pPr marL="457200" indent="-114300" algn="ctr">
            <a:defRPr sz="1400"/>
          </a:lvl5pPr>
          <a:lvl6pPr marL="571500" indent="-114300" algn="ctr">
            <a:defRPr sz="1400"/>
          </a:lvl6pPr>
          <a:lvl7pPr marL="685800" indent="-114300" algn="ctr">
            <a:defRPr sz="1400"/>
          </a:lvl7pPr>
          <a:lvl8pPr marL="800100" indent="-114300" algn="ctr">
            <a:defRPr sz="1400"/>
          </a:lvl8pPr>
          <a:lvl9pPr marL="914400" indent="-114300" algn="ctr">
            <a:defRPr sz="14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zh-CN" b="1" i="0" u="none" baseline="0">
              <a:rtl val="0"/>
            </a:rPr>
            <a:t>注册证号：</a:t>
          </a:r>
          <a:r>
            <a:rPr lang="en-US" b="1" i="0" u="none" baseline="0">
              <a:rtl val="0"/>
            </a:rPr>
            <a:t>XXXXX</a:t>
          </a:r>
          <a:endParaRPr altLang="en-US"/>
        </a:p>
      </dsp:txBody>
      <dsp:txXfrm>
        <a:off x="2028139" y="730476"/>
        <a:ext cx="2281657" cy="695691"/>
      </dsp:txXfrm>
    </dsp:sp>
    <dsp:sp modelId="{D66C359D-EBD3-4F2C-9188-113C09DBA2D1}">
      <dsp:nvSpPr>
        <dsp:cNvPr id="5" name="圆角矩形 4"/>
        <dsp:cNvSpPr/>
      </dsp:nvSpPr>
      <dsp:spPr bwMode="white">
        <a:xfrm>
          <a:off x="2028139" y="1460952"/>
          <a:ext cx="2281657" cy="695691"/>
        </a:xfrm>
        <a:prstGeom prst="roundRect">
          <a:avLst/>
        </a:prstGeom>
      </dsp:spPr>
      <dsp:style>
        <a:lnRef idx="0">
          <a:schemeClr val="lt1"/>
        </a:lnRef>
        <a:fillRef idx="3">
          <a:schemeClr val="accent1"/>
        </a:fillRef>
        <a:effectRef idx="2">
          <a:scrgbClr r="0" g="0" b="0"/>
        </a:effectRef>
        <a:fontRef idx="minor">
          <a:schemeClr val="lt1"/>
        </a:fontRef>
      </dsp:style>
      <dsp:txBody>
        <a:bodyPr lIns="68580" tIns="34290" rIns="68580" bIns="34290" anchor="ctr"/>
        <a:lstStyle>
          <a:lvl1pPr algn="ctr">
            <a:defRPr sz="1800"/>
          </a:lvl1pPr>
          <a:lvl2pPr marL="114300" indent="-114300" algn="ctr">
            <a:defRPr sz="1400"/>
          </a:lvl2pPr>
          <a:lvl3pPr marL="228600" indent="-114300" algn="ctr">
            <a:defRPr sz="1400"/>
          </a:lvl3pPr>
          <a:lvl4pPr marL="342900" indent="-114300" algn="ctr">
            <a:defRPr sz="1400"/>
          </a:lvl4pPr>
          <a:lvl5pPr marL="457200" indent="-114300" algn="ctr">
            <a:defRPr sz="1400"/>
          </a:lvl5pPr>
          <a:lvl6pPr marL="571500" indent="-114300" algn="ctr">
            <a:defRPr sz="1400"/>
          </a:lvl6pPr>
          <a:lvl7pPr marL="685800" indent="-114300" algn="ctr">
            <a:defRPr sz="1400"/>
          </a:lvl7pPr>
          <a:lvl8pPr marL="800100" indent="-114300" algn="ctr">
            <a:defRPr sz="1400"/>
          </a:lvl8pPr>
          <a:lvl9pPr marL="914400" indent="-114300" algn="ctr">
            <a:defRPr sz="14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zh-CN" b="1" i="0" u="none" baseline="0">
              <a:rtl val="0"/>
            </a:rPr>
            <a:t>供应商名称：</a:t>
          </a:r>
          <a:r>
            <a:rPr lang="en-US" b="1" i="0" u="none" baseline="0">
              <a:rtl val="0"/>
            </a:rPr>
            <a:t>xxxxxx</a:t>
          </a:r>
          <a:endParaRPr altLang="en-US"/>
        </a:p>
      </dsp:txBody>
      <dsp:txXfrm>
        <a:off x="2028139" y="1460952"/>
        <a:ext cx="2281657" cy="695691"/>
      </dsp:txXfrm>
    </dsp:sp>
    <dsp:sp modelId="{310C2127-6799-4CEF-8749-78589F2A9704}">
      <dsp:nvSpPr>
        <dsp:cNvPr id="6" name="圆角矩形 5"/>
        <dsp:cNvSpPr/>
      </dsp:nvSpPr>
      <dsp:spPr bwMode="white">
        <a:xfrm>
          <a:off x="2028139" y="2191428"/>
          <a:ext cx="2281657" cy="695691"/>
        </a:xfrm>
        <a:prstGeom prst="roundRect">
          <a:avLst/>
        </a:prstGeom>
      </dsp:spPr>
      <dsp:style>
        <a:lnRef idx="0">
          <a:schemeClr val="lt1"/>
        </a:lnRef>
        <a:fillRef idx="3">
          <a:schemeClr val="accent1"/>
        </a:fillRef>
        <a:effectRef idx="2">
          <a:scrgbClr r="0" g="0" b="0"/>
        </a:effectRef>
        <a:fontRef idx="minor">
          <a:schemeClr val="lt1"/>
        </a:fontRef>
      </dsp:style>
      <dsp:txBody>
        <a:bodyPr lIns="68580" tIns="34290" rIns="68580" bIns="34290" anchor="ctr"/>
        <a:lstStyle>
          <a:lvl1pPr algn="ctr">
            <a:defRPr sz="1800"/>
          </a:lvl1pPr>
          <a:lvl2pPr marL="114300" indent="-114300" algn="ctr">
            <a:defRPr sz="1400"/>
          </a:lvl2pPr>
          <a:lvl3pPr marL="228600" indent="-114300" algn="ctr">
            <a:defRPr sz="1400"/>
          </a:lvl3pPr>
          <a:lvl4pPr marL="342900" indent="-114300" algn="ctr">
            <a:defRPr sz="1400"/>
          </a:lvl4pPr>
          <a:lvl5pPr marL="457200" indent="-114300" algn="ctr">
            <a:defRPr sz="1400"/>
          </a:lvl5pPr>
          <a:lvl6pPr marL="571500" indent="-114300" algn="ctr">
            <a:defRPr sz="1400"/>
          </a:lvl6pPr>
          <a:lvl7pPr marL="685800" indent="-114300" algn="ctr">
            <a:defRPr sz="1400"/>
          </a:lvl7pPr>
          <a:lvl8pPr marL="800100" indent="-114300" algn="ctr">
            <a:defRPr sz="1400"/>
          </a:lvl8pPr>
          <a:lvl9pPr marL="914400" indent="-114300" algn="ctr">
            <a:defRPr sz="14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zh-CN" b="1" i="0" u="none" baseline="0">
              <a:rtl val="0"/>
            </a:rPr>
            <a:t>供应商联系人：</a:t>
          </a:r>
          <a:r>
            <a:rPr lang="en-US" b="1" i="0" u="none" baseline="0">
              <a:rtl val="0"/>
            </a:rPr>
            <a:t>XXX      </a:t>
          </a:r>
          <a:endParaRPr altLang="en-US"/>
        </a:p>
      </dsp:txBody>
      <dsp:txXfrm>
        <a:off x="2028139" y="2191428"/>
        <a:ext cx="2281657" cy="695691"/>
      </dsp:txXfrm>
    </dsp:sp>
    <dsp:sp modelId="{7D305782-3EBE-4D4F-BCDF-33220FEA8290}">
      <dsp:nvSpPr>
        <dsp:cNvPr id="7" name="圆角矩形 6"/>
        <dsp:cNvSpPr/>
      </dsp:nvSpPr>
      <dsp:spPr bwMode="white">
        <a:xfrm>
          <a:off x="2028139" y="2921904"/>
          <a:ext cx="2281657" cy="695691"/>
        </a:xfrm>
        <a:prstGeom prst="roundRect">
          <a:avLst/>
        </a:prstGeom>
      </dsp:spPr>
      <dsp:style>
        <a:lnRef idx="0">
          <a:schemeClr val="lt1"/>
        </a:lnRef>
        <a:fillRef idx="3">
          <a:schemeClr val="accent1"/>
        </a:fillRef>
        <a:effectRef idx="2">
          <a:scrgbClr r="0" g="0" b="0"/>
        </a:effectRef>
        <a:fontRef idx="minor">
          <a:schemeClr val="lt1"/>
        </a:fontRef>
      </dsp:style>
      <dsp:txBody>
        <a:bodyPr lIns="68580" tIns="34290" rIns="68580" bIns="34290" anchor="ctr"/>
        <a:lstStyle>
          <a:lvl1pPr algn="ctr">
            <a:defRPr sz="1800"/>
          </a:lvl1pPr>
          <a:lvl2pPr marL="114300" indent="-114300" algn="ctr">
            <a:defRPr sz="1400"/>
          </a:lvl2pPr>
          <a:lvl3pPr marL="228600" indent="-114300" algn="ctr">
            <a:defRPr sz="1400"/>
          </a:lvl3pPr>
          <a:lvl4pPr marL="342900" indent="-114300" algn="ctr">
            <a:defRPr sz="1400"/>
          </a:lvl4pPr>
          <a:lvl5pPr marL="457200" indent="-114300" algn="ctr">
            <a:defRPr sz="1400"/>
          </a:lvl5pPr>
          <a:lvl6pPr marL="571500" indent="-114300" algn="ctr">
            <a:defRPr sz="1400"/>
          </a:lvl6pPr>
          <a:lvl7pPr marL="685800" indent="-114300" algn="ctr">
            <a:defRPr sz="1400"/>
          </a:lvl7pPr>
          <a:lvl8pPr marL="800100" indent="-114300" algn="ctr">
            <a:defRPr sz="1400"/>
          </a:lvl8pPr>
          <a:lvl9pPr marL="914400" indent="-114300" algn="ctr">
            <a:defRPr sz="14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zh-CN" b="1" i="0" u="none" baseline="0">
              <a:rtl val="0"/>
            </a:rPr>
            <a:t>联系方式：</a:t>
          </a:r>
          <a:r>
            <a:rPr lang="en-US" b="1" i="0" u="none" baseline="0">
              <a:rtl val="0"/>
            </a:rPr>
            <a:t>XXX</a:t>
          </a:r>
          <a:endParaRPr altLang="en-US"/>
        </a:p>
      </dsp:txBody>
      <dsp:txXfrm>
        <a:off x="2028139" y="2921904"/>
        <a:ext cx="2281657" cy="69569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>
          <dgm:prSet qsTypeId="urn:microsoft.com/office/officeart/2005/8/quickstyle/simple5"/>
        </dgm:pt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lnSpAfChP" val="20"/>
              <dgm:param type="stBulletLvl" val="1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>
          <dgm:prSet qsTypeId="urn:microsoft.com/office/officeart/2005/8/quickstyle/simple5"/>
        </dgm:pt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type="round2SameRect" r:blip="" rot="90">
                    <dgm:adjLst/>
                  </dgm:shape>
                </dgm:if>
                <dgm:else name="Name12">
                  <dgm:shape xmlns:r="http://schemas.openxmlformats.org/officeDocument/2006/relationships" type="round2SameRect" r:blip="" rot="-90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align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callout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olidAlign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align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Node1">
    <dgm:scene3d>
      <a:camera prst="orthographicFront"/>
      <a:lightRig rig="threePt" dir="t"/>
    </dgm:scene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0">
    <dgm:scene3d>
      <a:camera prst="orthographicFront"/>
      <a:lightRig rig="threePt" dir="t"/>
    </dgm:scene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callout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ImgPlace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0">
    <dgm:scene3d>
      <a:camera prst="orthographicFront"/>
      <a:lightRig rig="threePt" dir="t"/>
    </dgm:scene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/>
    </dgm:scene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olidAlign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threePt" dir="t"/>
    </dgm:scene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B84EA-7D68-4D60-9CB1-D50884785D1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E0FC9-F1F8-4FAE-9988-3BA365CFD46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幻灯片图像占位符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286000" y="514350"/>
            <a:ext cx="4572000" cy="2571750"/>
          </a:xfrm>
        </p:spPr>
      </p:sp>
      <p:sp>
        <p:nvSpPr>
          <p:cNvPr id="63491" name="备注占位符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63492" name="灯片编号占位符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0"/>
              </a:spcBef>
            </a:pPr>
            <a:fld id="{62B3D1D0-048F-4FEC-945B-974498F3A542}" type="slidenum">
              <a:rPr lang="en-US" altLang="zh-CN"/>
            </a:fld>
            <a:endParaRPr lang="en-US" altLang="zh-CN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849F42C-2DAE-424C-A4B8-3140182C3E9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849F42C-2DAE-424C-A4B8-3140182C3E9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9" Type="http://schemas.openxmlformats.org/officeDocument/2006/relationships/diagramColors" Target="../diagrams/colors2.xml"/><Relationship Id="rId8" Type="http://schemas.openxmlformats.org/officeDocument/2006/relationships/diagramQuickStyle" Target="../diagrams/quickStyle2.xml"/><Relationship Id="rId7" Type="http://schemas.openxmlformats.org/officeDocument/2006/relationships/diagramLayout" Target="../diagrams/layout2.xml"/><Relationship Id="rId6" Type="http://schemas.openxmlformats.org/officeDocument/2006/relationships/diagramData" Target="../diagrams/data2.xml"/><Relationship Id="rId5" Type="http://schemas.microsoft.com/office/2007/relationships/diagramDrawing" Target="../diagrams/drawing1.xml"/><Relationship Id="rId4" Type="http://schemas.openxmlformats.org/officeDocument/2006/relationships/diagramColors" Target="../diagrams/colors1.xml"/><Relationship Id="rId3" Type="http://schemas.openxmlformats.org/officeDocument/2006/relationships/diagramQuickStyle" Target="../diagrams/quickStyle1.xml"/><Relationship Id="rId2" Type="http://schemas.openxmlformats.org/officeDocument/2006/relationships/diagramLayout" Target="../diagrams/layout1.xml"/><Relationship Id="rId12" Type="http://schemas.openxmlformats.org/officeDocument/2006/relationships/notesSlide" Target="../notesSlides/notesSlide1.xml"/><Relationship Id="rId11" Type="http://schemas.openxmlformats.org/officeDocument/2006/relationships/slideLayout" Target="../slideLayouts/slideLayout1.xml"/><Relationship Id="rId10" Type="http://schemas.microsoft.com/office/2007/relationships/diagramDrawing" Target="../diagrams/drawing2.xml"/><Relationship Id="rId1" Type="http://schemas.openxmlformats.org/officeDocument/2006/relationships/diagramData" Target="../diagrams/data1.xml"/></Relationships>
</file>

<file path=ppt/slides/_rels/slide2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2.xml"/><Relationship Id="rId4" Type="http://schemas.openxmlformats.org/officeDocument/2006/relationships/slideLayout" Target="../slideLayouts/slideLayout12.xml"/><Relationship Id="rId3" Type="http://schemas.openxmlformats.org/officeDocument/2006/relationships/tags" Target="../tags/tag3.xml"/><Relationship Id="rId2" Type="http://schemas.openxmlformats.org/officeDocument/2006/relationships/tags" Target="../tags/tag2.xml"/><Relationship Id="rId1" Type="http://schemas.openxmlformats.org/officeDocument/2006/relationships/tags" Target="../tags/tag1.xml"/></Relationships>
</file>

<file path=ppt/slides/_rels/slide3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3.xml"/><Relationship Id="rId4" Type="http://schemas.openxmlformats.org/officeDocument/2006/relationships/slideLayout" Target="../slideLayouts/slideLayout1.xml"/><Relationship Id="rId3" Type="http://schemas.openxmlformats.org/officeDocument/2006/relationships/tags" Target="../tags/tag6.xml"/><Relationship Id="rId2" Type="http://schemas.openxmlformats.org/officeDocument/2006/relationships/tags" Target="../tags/tag5.xml"/><Relationship Id="rId1" Type="http://schemas.openxmlformats.org/officeDocument/2006/relationships/tags" Target="../tags/tag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7.xml"/><Relationship Id="rId1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tags" Target="../tags/tag10.xml"/><Relationship Id="rId2" Type="http://schemas.openxmlformats.org/officeDocument/2006/relationships/tags" Target="../tags/tag9.xml"/><Relationship Id="rId1" Type="http://schemas.openxmlformats.org/officeDocument/2006/relationships/tags" Target="../tags/tag8.xml"/></Relationships>
</file>

<file path=ppt/slides/_rels/slide6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tags" Target="../tags/tag13.xml"/><Relationship Id="rId2" Type="http://schemas.openxmlformats.org/officeDocument/2006/relationships/tags" Target="../tags/tag12.xml"/><Relationship Id="rId1" Type="http://schemas.openxmlformats.org/officeDocument/2006/relationships/tags" Target="../tags/tag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图示 2"/>
          <p:cNvGraphicFramePr/>
          <p:nvPr/>
        </p:nvGraphicFramePr>
        <p:xfrm>
          <a:off x="3198495" y="774700"/>
          <a:ext cx="5220970" cy="9715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" r:lo="rId2" r:qs="rId3" r:cs="rId4"/>
          </a:graphicData>
        </a:graphic>
      </p:graphicFrame>
      <p:graphicFrame>
        <p:nvGraphicFramePr>
          <p:cNvPr id="4" name="图示 3"/>
          <p:cNvGraphicFramePr/>
          <p:nvPr/>
        </p:nvGraphicFramePr>
        <p:xfrm>
          <a:off x="2927350" y="2082165"/>
          <a:ext cx="6337935" cy="361759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组合 11"/>
          <p:cNvGrpSpPr/>
          <p:nvPr/>
        </p:nvGrpSpPr>
        <p:grpSpPr>
          <a:xfrm>
            <a:off x="1167269" y="2575168"/>
            <a:ext cx="2142717" cy="1898363"/>
            <a:chOff x="985702" y="2833076"/>
            <a:chExt cx="2142438" cy="1898802"/>
          </a:xfrm>
        </p:grpSpPr>
        <p:sp>
          <p:nvSpPr>
            <p:cNvPr id="13" name="Freeform 5"/>
            <p:cNvSpPr/>
            <p:nvPr/>
          </p:nvSpPr>
          <p:spPr bwMode="auto">
            <a:xfrm rot="10800000">
              <a:off x="985702" y="2833076"/>
              <a:ext cx="2142438" cy="1898802"/>
            </a:xfrm>
            <a:custGeom>
              <a:avLst/>
              <a:gdLst>
                <a:gd name="T0" fmla="*/ 407 w 1375"/>
                <a:gd name="T1" fmla="*/ 1218 h 1218"/>
                <a:gd name="T2" fmla="*/ 299 w 1375"/>
                <a:gd name="T3" fmla="*/ 1156 h 1218"/>
                <a:gd name="T4" fmla="*/ 19 w 1375"/>
                <a:gd name="T5" fmla="*/ 671 h 1218"/>
                <a:gd name="T6" fmla="*/ 19 w 1375"/>
                <a:gd name="T7" fmla="*/ 547 h 1218"/>
                <a:gd name="T8" fmla="*/ 299 w 1375"/>
                <a:gd name="T9" fmla="*/ 62 h 1218"/>
                <a:gd name="T10" fmla="*/ 407 w 1375"/>
                <a:gd name="T11" fmla="*/ 0 h 1218"/>
                <a:gd name="T12" fmla="*/ 967 w 1375"/>
                <a:gd name="T13" fmla="*/ 0 h 1218"/>
                <a:gd name="T14" fmla="*/ 1075 w 1375"/>
                <a:gd name="T15" fmla="*/ 62 h 1218"/>
                <a:gd name="T16" fmla="*/ 1355 w 1375"/>
                <a:gd name="T17" fmla="*/ 547 h 1218"/>
                <a:gd name="T18" fmla="*/ 1355 w 1375"/>
                <a:gd name="T19" fmla="*/ 671 h 1218"/>
                <a:gd name="T20" fmla="*/ 1075 w 1375"/>
                <a:gd name="T21" fmla="*/ 1156 h 1218"/>
                <a:gd name="T22" fmla="*/ 967 w 1375"/>
                <a:gd name="T23" fmla="*/ 1218 h 1218"/>
                <a:gd name="T24" fmla="*/ 407 w 1375"/>
                <a:gd name="T25" fmla="*/ 1218 h 12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375" h="1218">
                  <a:moveTo>
                    <a:pt x="407" y="1218"/>
                  </a:moveTo>
                  <a:cubicBezTo>
                    <a:pt x="368" y="1218"/>
                    <a:pt x="319" y="1190"/>
                    <a:pt x="299" y="1156"/>
                  </a:cubicBezTo>
                  <a:cubicBezTo>
                    <a:pt x="19" y="671"/>
                    <a:pt x="19" y="671"/>
                    <a:pt x="19" y="671"/>
                  </a:cubicBezTo>
                  <a:cubicBezTo>
                    <a:pt x="0" y="637"/>
                    <a:pt x="0" y="581"/>
                    <a:pt x="19" y="547"/>
                  </a:cubicBezTo>
                  <a:cubicBezTo>
                    <a:pt x="299" y="62"/>
                    <a:pt x="299" y="62"/>
                    <a:pt x="299" y="62"/>
                  </a:cubicBezTo>
                  <a:cubicBezTo>
                    <a:pt x="319" y="28"/>
                    <a:pt x="368" y="0"/>
                    <a:pt x="407" y="0"/>
                  </a:cubicBezTo>
                  <a:cubicBezTo>
                    <a:pt x="967" y="0"/>
                    <a:pt x="967" y="0"/>
                    <a:pt x="967" y="0"/>
                  </a:cubicBezTo>
                  <a:cubicBezTo>
                    <a:pt x="1007" y="0"/>
                    <a:pt x="1055" y="28"/>
                    <a:pt x="1075" y="62"/>
                  </a:cubicBezTo>
                  <a:cubicBezTo>
                    <a:pt x="1355" y="547"/>
                    <a:pt x="1355" y="547"/>
                    <a:pt x="1355" y="547"/>
                  </a:cubicBezTo>
                  <a:cubicBezTo>
                    <a:pt x="1375" y="581"/>
                    <a:pt x="1375" y="637"/>
                    <a:pt x="1355" y="671"/>
                  </a:cubicBezTo>
                  <a:cubicBezTo>
                    <a:pt x="1075" y="1156"/>
                    <a:pt x="1075" y="1156"/>
                    <a:pt x="1075" y="1156"/>
                  </a:cubicBezTo>
                  <a:cubicBezTo>
                    <a:pt x="1055" y="1190"/>
                    <a:pt x="1007" y="1218"/>
                    <a:pt x="967" y="1218"/>
                  </a:cubicBezTo>
                  <a:lnTo>
                    <a:pt x="407" y="1218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1"/>
                </a:gs>
                <a:gs pos="73000">
                  <a:srgbClr val="ECECEC"/>
                </a:gs>
                <a:gs pos="100000">
                  <a:srgbClr val="D9D9D9"/>
                </a:gs>
              </a:gsLst>
              <a:lin ang="2700000" scaled="1"/>
              <a:tileRect/>
            </a:gradFill>
            <a:ln w="19050">
              <a:gradFill flip="none" rotWithShape="1">
                <a:gsLst>
                  <a:gs pos="29000">
                    <a:srgbClr val="E0E0E0"/>
                  </a:gs>
                  <a:gs pos="0">
                    <a:srgbClr val="999999"/>
                  </a:gs>
                  <a:gs pos="83000">
                    <a:schemeClr val="bg1"/>
                  </a:gs>
                </a:gsLst>
                <a:lin ang="2700000" scaled="1"/>
                <a:tileRect/>
              </a:gradFill>
            </a:ln>
            <a:effectLst>
              <a:outerShdw blurRad="254000" dist="114300" dir="2700000" algn="tl" rotWithShape="0">
                <a:prstClr val="black">
                  <a:alpha val="32000"/>
                </a:prstClr>
              </a:outerShdw>
            </a:effec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000">
                <a:solidFill>
                  <a:srgbClr val="0070C0"/>
                </a:solidFill>
                <a:ea typeface="微软雅黑" panose="020B0503020204020204" charset="-122"/>
              </a:endParaRPr>
            </a:p>
          </p:txBody>
        </p:sp>
        <p:sp>
          <p:nvSpPr>
            <p:cNvPr id="14" name="文本框 116"/>
            <p:cNvSpPr txBox="1"/>
            <p:nvPr/>
          </p:nvSpPr>
          <p:spPr>
            <a:xfrm>
              <a:off x="1067321" y="3379205"/>
              <a:ext cx="1795689" cy="7069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4000" b="1" dirty="0">
                  <a:solidFill>
                    <a:srgbClr val="0070C0"/>
                  </a:solidFill>
                  <a:effectLst>
                    <a:innerShdw blurRad="38100" dist="50800" dir="13500000">
                      <a:prstClr val="black">
                        <a:alpha val="60000"/>
                      </a:prstClr>
                    </a:innerShdw>
                  </a:effectLst>
                  <a:latin typeface="微软雅黑" panose="020B0503020204020204" charset="-122"/>
                  <a:ea typeface="微软雅黑" panose="020B0503020204020204" charset="-122"/>
                </a:rPr>
                <a:t>目录</a:t>
              </a:r>
              <a:endParaRPr lang="zh-CN" altLang="en-US" sz="4000" b="1" dirty="0">
                <a:solidFill>
                  <a:srgbClr val="0070C0"/>
                </a:solidFill>
                <a:effectLst>
                  <a:innerShdw blurRad="38100" dist="50800" dir="13500000">
                    <a:prstClr val="black">
                      <a:alpha val="60000"/>
                    </a:prstClr>
                  </a:innerShdw>
                </a:effectLst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</p:grpSp>
      <p:sp>
        <p:nvSpPr>
          <p:cNvPr id="22" name="圆角矩形 21"/>
          <p:cNvSpPr/>
          <p:nvPr/>
        </p:nvSpPr>
        <p:spPr>
          <a:xfrm>
            <a:off x="4535805" y="1962785"/>
            <a:ext cx="5039995" cy="510540"/>
          </a:xfrm>
          <a:prstGeom prst="roundRect">
            <a:avLst/>
          </a:prstGeom>
          <a:gradFill>
            <a:gsLst>
              <a:gs pos="100000">
                <a:srgbClr val="D9D9D9"/>
              </a:gs>
              <a:gs pos="73000">
                <a:srgbClr val="ECECEC"/>
              </a:gs>
              <a:gs pos="3000">
                <a:schemeClr val="bg1"/>
              </a:gs>
            </a:gsLst>
            <a:lin ang="2700000" scaled="0"/>
          </a:gradFill>
          <a:ln w="22225">
            <a:gradFill flip="none" rotWithShape="1">
              <a:gsLst>
                <a:gs pos="0">
                  <a:schemeClr val="bg1"/>
                </a:gs>
                <a:gs pos="100000">
                  <a:schemeClr val="bg1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outerShdw blurRad="127000" dist="50800" dir="27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l"/>
            <a:r>
              <a:rPr lang="zh-CN" altLang="en-US" sz="2400" b="1" dirty="0">
                <a:solidFill>
                  <a:srgbClr val="0070C0"/>
                </a:solidFill>
                <a:latin typeface="微软雅黑" panose="020B0503020204020204" charset="-122"/>
                <a:ea typeface="微软雅黑" panose="020B0503020204020204" charset="-122"/>
              </a:rPr>
              <a:t>一、</a:t>
            </a:r>
            <a:r>
              <a:rPr lang="zh-CN" altLang="en-US" sz="2400" b="1" dirty="0">
                <a:solidFill>
                  <a:srgbClr val="0070C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产品基本情况</a:t>
            </a:r>
            <a:endParaRPr lang="zh-CN" altLang="en-US" sz="2400" b="1" dirty="0">
              <a:solidFill>
                <a:srgbClr val="0070C0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30" name="圆角矩形 21"/>
          <p:cNvSpPr/>
          <p:nvPr/>
        </p:nvSpPr>
        <p:spPr>
          <a:xfrm>
            <a:off x="4535805" y="2899410"/>
            <a:ext cx="4974590" cy="466090"/>
          </a:xfrm>
          <a:prstGeom prst="roundRect">
            <a:avLst/>
          </a:prstGeom>
          <a:gradFill>
            <a:gsLst>
              <a:gs pos="100000">
                <a:srgbClr val="D9D9D9"/>
              </a:gs>
              <a:gs pos="73000">
                <a:srgbClr val="ECECEC"/>
              </a:gs>
              <a:gs pos="3000">
                <a:schemeClr val="bg1"/>
              </a:gs>
            </a:gsLst>
            <a:lin ang="2700000" scaled="0"/>
          </a:gradFill>
          <a:ln w="22225">
            <a:gradFill flip="none" rotWithShape="1">
              <a:gsLst>
                <a:gs pos="0">
                  <a:schemeClr val="bg1"/>
                </a:gs>
                <a:gs pos="100000">
                  <a:schemeClr val="bg1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outerShdw blurRad="127000" dist="50800" dir="27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l"/>
            <a:r>
              <a:rPr lang="zh-CN" altLang="en-US" sz="2400" b="1" dirty="0">
                <a:solidFill>
                  <a:srgbClr val="0070C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二、</a:t>
            </a:r>
            <a:r>
              <a:rPr lang="zh-CN" altLang="en-US" sz="2400" b="1" dirty="0">
                <a:solidFill>
                  <a:srgbClr val="0070C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产品功能及技术参数</a:t>
            </a:r>
            <a:endParaRPr lang="zh-CN" altLang="en-US" sz="2400" b="1" dirty="0">
              <a:solidFill>
                <a:srgbClr val="0070C0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2" name="圆角矩形 21"/>
          <p:cNvSpPr/>
          <p:nvPr>
            <p:custDataLst>
              <p:tags r:id="rId1"/>
            </p:custDataLst>
          </p:nvPr>
        </p:nvSpPr>
        <p:spPr>
          <a:xfrm>
            <a:off x="4535805" y="4683760"/>
            <a:ext cx="4974590" cy="466090"/>
          </a:xfrm>
          <a:prstGeom prst="roundRect">
            <a:avLst/>
          </a:prstGeom>
          <a:gradFill>
            <a:gsLst>
              <a:gs pos="100000">
                <a:srgbClr val="D9D9D9"/>
              </a:gs>
              <a:gs pos="73000">
                <a:srgbClr val="ECECEC"/>
              </a:gs>
              <a:gs pos="3000">
                <a:schemeClr val="bg1"/>
              </a:gs>
            </a:gsLst>
            <a:lin ang="2700000" scaled="0"/>
          </a:gradFill>
          <a:ln w="22225">
            <a:gradFill flip="none" rotWithShape="1">
              <a:gsLst>
                <a:gs pos="0">
                  <a:schemeClr val="bg1"/>
                </a:gs>
                <a:gs pos="100000">
                  <a:schemeClr val="bg1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outerShdw blurRad="127000" dist="50800" dir="27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p>
            <a:pPr algn="l"/>
            <a:r>
              <a:rPr lang="zh-CN" altLang="en-US" sz="2400" b="1" dirty="0">
                <a:solidFill>
                  <a:srgbClr val="0070C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四、产品销售情况</a:t>
            </a:r>
            <a:r>
              <a:rPr lang="en-US" altLang="zh-CN" sz="2400" b="1" dirty="0">
                <a:solidFill>
                  <a:srgbClr val="0070C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/</a:t>
            </a:r>
            <a:r>
              <a:rPr lang="zh-CN" altLang="en-US" sz="2400" b="1" dirty="0">
                <a:solidFill>
                  <a:srgbClr val="0070C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医疗行业业绩</a:t>
            </a:r>
            <a:endParaRPr lang="zh-CN" altLang="en-US" sz="2400" b="1" dirty="0">
              <a:solidFill>
                <a:srgbClr val="0070C0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4" name="圆角矩形 21"/>
          <p:cNvSpPr/>
          <p:nvPr>
            <p:custDataLst>
              <p:tags r:id="rId2"/>
            </p:custDataLst>
          </p:nvPr>
        </p:nvSpPr>
        <p:spPr>
          <a:xfrm>
            <a:off x="4535805" y="3791585"/>
            <a:ext cx="4974590" cy="466090"/>
          </a:xfrm>
          <a:prstGeom prst="roundRect">
            <a:avLst/>
          </a:prstGeom>
          <a:gradFill>
            <a:gsLst>
              <a:gs pos="100000">
                <a:srgbClr val="D9D9D9"/>
              </a:gs>
              <a:gs pos="73000">
                <a:srgbClr val="ECECEC"/>
              </a:gs>
              <a:gs pos="3000">
                <a:schemeClr val="bg1"/>
              </a:gs>
            </a:gsLst>
            <a:lin ang="2700000" scaled="0"/>
          </a:gradFill>
          <a:ln w="22225">
            <a:gradFill flip="none" rotWithShape="1">
              <a:gsLst>
                <a:gs pos="0">
                  <a:schemeClr val="bg1"/>
                </a:gs>
                <a:gs pos="100000">
                  <a:schemeClr val="bg1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outerShdw blurRad="127000" dist="50800" dir="27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p>
            <a:pPr algn="l"/>
            <a:r>
              <a:rPr lang="zh-CN" altLang="en-US" sz="2400" b="1" dirty="0">
                <a:solidFill>
                  <a:srgbClr val="0070C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三、</a:t>
            </a:r>
            <a:r>
              <a:rPr lang="zh-CN" altLang="en-US" sz="2400" b="1" dirty="0">
                <a:solidFill>
                  <a:srgbClr val="0070C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同类产品对比</a:t>
            </a:r>
            <a:endParaRPr lang="zh-CN" altLang="en-US" sz="2400" b="1" dirty="0">
              <a:solidFill>
                <a:srgbClr val="0070C0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</p:spTree>
    <p:custDataLst>
      <p:tags r:id="rId3"/>
    </p:custData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灯片编号占位符 1"/>
          <p:cNvSpPr txBox="1">
            <a:spLocks noChangeArrowheads="1"/>
          </p:cNvSpPr>
          <p:nvPr/>
        </p:nvSpPr>
        <p:spPr>
          <a:xfrm>
            <a:off x="212725" y="6597650"/>
            <a:ext cx="255588" cy="1444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rtlCol="0" anchor="ctr">
            <a:normAutofit fontScale="25000" lnSpcReduction="20000"/>
          </a:bodyPr>
          <a:lstStyle>
            <a:defPPr>
              <a:defRPr lang="zh-CN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4C64EE77-90E5-420E-B167-6669D2850640}" type="slidenum">
              <a:rPr lang="ja-JP" altLang="en-US" smtClean="0"/>
            </a:fld>
            <a:endParaRPr lang="ja-JP" altLang="en-US"/>
          </a:p>
        </p:txBody>
      </p:sp>
      <p:sp>
        <p:nvSpPr>
          <p:cNvPr id="33" name="日期占位符 2"/>
          <p:cNvSpPr txBox="1">
            <a:spLocks noChangeArrowheads="1"/>
          </p:cNvSpPr>
          <p:nvPr/>
        </p:nvSpPr>
        <p:spPr>
          <a:xfrm>
            <a:off x="395288" y="6597650"/>
            <a:ext cx="647700" cy="1444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rtlCol="0" anchor="ctr">
            <a:normAutofit fontScale="25000" lnSpcReduction="20000"/>
          </a:bodyPr>
          <a:lstStyle>
            <a:defPPr>
              <a:defRPr lang="zh-CN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7311CBF4-87A5-477D-95FF-74F6D51A6A36}" type="datetime1">
              <a:rPr lang="ja-JP" altLang="en-US" smtClean="0"/>
            </a:fld>
            <a:endParaRPr lang="ja-JP" altLang="en-US"/>
          </a:p>
        </p:txBody>
      </p:sp>
      <p:sp>
        <p:nvSpPr>
          <p:cNvPr id="2" name="文本框 1"/>
          <p:cNvSpPr txBox="1"/>
          <p:nvPr>
            <p:custDataLst>
              <p:tags r:id="rId1"/>
            </p:custDataLst>
          </p:nvPr>
        </p:nvSpPr>
        <p:spPr>
          <a:xfrm>
            <a:off x="212725" y="266065"/>
            <a:ext cx="9323705" cy="52197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zh-CN" altLang="en-US" sz="2800" b="1" dirty="0">
                <a:solidFill>
                  <a:srgbClr val="0070C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一、产品基本情况</a:t>
            </a:r>
            <a:endParaRPr lang="zh-CN" altLang="en-US" sz="2800" b="1" dirty="0">
              <a:solidFill>
                <a:srgbClr val="0070C0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graphicFrame>
        <p:nvGraphicFramePr>
          <p:cNvPr id="3" name="表格 2"/>
          <p:cNvGraphicFramePr/>
          <p:nvPr>
            <p:custDataLst>
              <p:tags r:id="rId2"/>
            </p:custDataLst>
          </p:nvPr>
        </p:nvGraphicFramePr>
        <p:xfrm>
          <a:off x="327660" y="1114425"/>
          <a:ext cx="11562080" cy="3040380"/>
        </p:xfrm>
        <a:graphic>
          <a:graphicData uri="http://schemas.openxmlformats.org/drawingml/2006/table">
            <a:tbl>
              <a:tblPr/>
              <a:tblGrid>
                <a:gridCol w="451485"/>
                <a:gridCol w="998855"/>
                <a:gridCol w="588010"/>
                <a:gridCol w="1033780"/>
                <a:gridCol w="479425"/>
                <a:gridCol w="398780"/>
                <a:gridCol w="1152525"/>
                <a:gridCol w="447675"/>
                <a:gridCol w="1051560"/>
                <a:gridCol w="610235"/>
                <a:gridCol w="850900"/>
                <a:gridCol w="1455420"/>
                <a:gridCol w="843915"/>
                <a:gridCol w="1199515"/>
              </a:tblGrid>
              <a:tr h="779780">
                <a:tc>
                  <a:txBody>
                    <a:bodyPr/>
                    <a:p>
                      <a:pPr indent="0" algn="ctr" fontAlgn="auto" latinLnBrk="1">
                        <a:buNone/>
                      </a:pPr>
                      <a:r>
                        <a:rPr lang="zh-CN" sz="1200" b="1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包号</a:t>
                      </a:r>
                      <a:endParaRPr lang="zh-CN" altLang="en-US" sz="1200" b="1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 fontAlgn="auto" latinLnBrk="1">
                        <a:buNone/>
                      </a:pPr>
                      <a:r>
                        <a:rPr lang="zh-CN" sz="1200" b="1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投标产品名称</a:t>
                      </a:r>
                      <a:endParaRPr lang="zh-CN" altLang="en-US" sz="1200" b="1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 fontAlgn="auto" latinLnBrk="1">
                        <a:buNone/>
                      </a:pPr>
                      <a:r>
                        <a:rPr lang="zh-CN" sz="1200" b="1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数量</a:t>
                      </a:r>
                      <a:r>
                        <a:rPr lang="en-US" sz="1200" b="1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  </a:t>
                      </a:r>
                      <a:r>
                        <a:rPr lang="zh-CN" sz="1200" b="1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（台套）</a:t>
                      </a:r>
                      <a:endParaRPr lang="zh-CN" altLang="en-US" sz="1200" b="1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 fontAlgn="auto" latinLnBrk="1">
                        <a:buNone/>
                      </a:pPr>
                      <a:r>
                        <a:rPr lang="zh-CN" sz="1200" b="1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投标供应商</a:t>
                      </a:r>
                      <a:endParaRPr lang="zh-CN" altLang="en-US" sz="1200" b="1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 fontAlgn="auto" latinLnBrk="1">
                        <a:buNone/>
                      </a:pPr>
                      <a:r>
                        <a:rPr lang="zh-CN" sz="1200" b="1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品牌</a:t>
                      </a:r>
                      <a:endParaRPr lang="zh-CN" altLang="en-US" sz="1200" b="1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 fontAlgn="auto" latinLnBrk="1">
                        <a:buNone/>
                      </a:pPr>
                      <a:r>
                        <a:rPr lang="zh-CN" sz="1200" b="1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型号</a:t>
                      </a:r>
                      <a:endParaRPr lang="zh-CN" altLang="en-US" sz="1200" b="1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 fontAlgn="auto" latinLnBrk="1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报价（单价/万元）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 fontAlgn="auto" latinLnBrk="1">
                        <a:buNone/>
                      </a:pPr>
                      <a:r>
                        <a:rPr lang="zh-CN" sz="1200" b="1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质保期</a:t>
                      </a:r>
                      <a:endParaRPr lang="zh-CN" altLang="en-US" sz="1200" b="1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 fontAlgn="auto" latinLnBrk="1">
                        <a:buNone/>
                      </a:pPr>
                      <a:r>
                        <a:rPr lang="zh-CN" sz="1200" b="1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其他优惠条件</a:t>
                      </a:r>
                      <a:endParaRPr lang="zh-CN" altLang="en-US" sz="1200" b="1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 fontAlgn="auto" latinLnBrk="1">
                        <a:buNone/>
                      </a:pPr>
                      <a:r>
                        <a:rPr lang="zh-CN" sz="1200" b="1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联系人</a:t>
                      </a:r>
                      <a:endParaRPr lang="zh-CN" altLang="en-US" sz="1200" b="1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 fontAlgn="auto" latinLnBrk="1">
                        <a:buNone/>
                      </a:pPr>
                      <a:r>
                        <a:rPr lang="zh-CN" sz="1200" b="1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联系电话</a:t>
                      </a:r>
                      <a:endParaRPr lang="zh-CN" altLang="en-US" sz="1200" b="1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 fontAlgn="auto" latinLnBrk="1">
                        <a:buNone/>
                      </a:pPr>
                      <a:r>
                        <a:rPr lang="zh-CN" sz="1200" b="1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生产企业名称</a:t>
                      </a:r>
                      <a:endParaRPr lang="zh-CN" altLang="en-US" sz="1200" b="1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 fontAlgn="auto" latinLnBrk="1">
                        <a:buNone/>
                      </a:pPr>
                      <a:r>
                        <a:rPr lang="zh-CN" sz="1200" b="1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生产企业是否属于中小企业</a:t>
                      </a:r>
                      <a:endParaRPr lang="zh-CN" altLang="en-US" sz="1200" b="1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 fontAlgn="auto" latinLnBrk="1">
                        <a:buNone/>
                      </a:pPr>
                      <a:r>
                        <a:rPr lang="zh-CN" sz="1200" b="1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生产企业类型（中型企业、小型企业、微型企业）</a:t>
                      </a:r>
                      <a:endParaRPr lang="zh-CN" altLang="en-US" sz="1200" b="1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54380">
                <a:tc>
                  <a:txBody>
                    <a:bodyPr/>
                    <a:p>
                      <a:pPr indent="0">
                        <a:buNone/>
                      </a:pPr>
                      <a:endParaRPr lang="en-US" altLang="en-US" sz="1000" b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endParaRPr lang="en-US" altLang="en-US" sz="1000" b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endParaRPr lang="en-US" altLang="en-US" sz="1000" b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endParaRPr lang="en-US" altLang="en-US" sz="1000" b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endParaRPr lang="en-US" altLang="en-US" sz="1000" b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endParaRPr lang="en-US" altLang="en-US" sz="1000" b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endParaRPr lang="en-US" altLang="en-US" sz="1000" b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endParaRPr lang="en-US" altLang="en-US" sz="1000" b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endParaRPr lang="en-US" altLang="en-US" sz="1000" b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endParaRPr lang="en-US" altLang="en-US" sz="1000" b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endParaRPr lang="en-US" altLang="en-US" sz="1000" b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endParaRPr lang="en-US" altLang="en-US" sz="1000" b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endParaRPr lang="en-US" altLang="en-US" sz="1000" b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endParaRPr lang="en-US" altLang="en-US" sz="1000" b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51840">
                <a:tc>
                  <a:txBody>
                    <a:bodyPr/>
                    <a:p>
                      <a:pPr indent="0">
                        <a:buNone/>
                      </a:pPr>
                      <a:endParaRPr lang="en-US" altLang="en-US" sz="1000" b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endParaRPr lang="en-US" altLang="en-US" sz="1000" b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endParaRPr lang="en-US" altLang="en-US" sz="1000" b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endParaRPr lang="en-US" altLang="en-US" sz="1000" b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endParaRPr lang="en-US" altLang="en-US" sz="1000" b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endParaRPr lang="en-US" altLang="en-US" sz="1000" b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endParaRPr lang="en-US" altLang="en-US" sz="1000" b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endParaRPr lang="en-US" altLang="en-US" sz="1000" b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endParaRPr lang="en-US" altLang="en-US" sz="1000" b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endParaRPr lang="en-US" altLang="en-US" sz="1000" b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endParaRPr lang="en-US" altLang="en-US" sz="1000" b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endParaRPr lang="en-US" altLang="en-US" sz="1000" b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endParaRPr lang="en-US" altLang="en-US" sz="1000" b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endParaRPr lang="en-US" altLang="en-US" sz="1000" b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54380">
                <a:tc>
                  <a:txBody>
                    <a:bodyPr/>
                    <a:p>
                      <a:pPr indent="0">
                        <a:buNone/>
                      </a:pPr>
                      <a:endParaRPr lang="en-US" altLang="en-US" sz="1000" b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endParaRPr lang="en-US" altLang="en-US" sz="1000" b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endParaRPr lang="en-US" altLang="en-US" sz="1000" b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endParaRPr lang="en-US" altLang="en-US" sz="1000" b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endParaRPr lang="en-US" altLang="en-US" sz="1000" b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endParaRPr lang="en-US" altLang="en-US" sz="1000" b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endParaRPr lang="en-US" altLang="en-US" sz="1000" b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endParaRPr lang="en-US" altLang="en-US" sz="1000" b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endParaRPr lang="en-US" altLang="en-US" sz="1000" b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endParaRPr lang="en-US" altLang="en-US" sz="1000" b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endParaRPr lang="en-US" altLang="en-US" sz="1000" b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endParaRPr lang="en-US" altLang="en-US" sz="1000" b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endParaRPr lang="en-US" altLang="en-US" sz="1000" b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endParaRPr lang="en-US" altLang="en-US" sz="1000" b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custDataLst>
      <p:tags r:id="rId3"/>
    </p:custData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 txBox="1">
            <a:spLocks noGrp="1"/>
          </p:cNvSpPr>
          <p:nvPr>
            <p:ph type="title"/>
          </p:nvPr>
        </p:nvSpPr>
        <p:spPr>
          <a:xfrm>
            <a:off x="479425" y="229235"/>
            <a:ext cx="10515600" cy="521970"/>
          </a:xfrm>
          <a:noFill/>
        </p:spPr>
        <p:txBody>
          <a:bodyPr wrap="square" rtlCol="0" anchor="t">
            <a:spAutoFit/>
          </a:bodyPr>
          <a:p>
            <a:pPr lvl="0" algn="l">
              <a:lnSpc>
                <a:spcPct val="100000"/>
              </a:lnSpc>
              <a:buClrTx/>
              <a:buSzTx/>
              <a:buFontTx/>
            </a:pPr>
            <a:r>
              <a:rPr lang="zh-CN" altLang="en-US" sz="2800" b="1" dirty="0">
                <a:solidFill>
                  <a:srgbClr val="0070C0"/>
                </a:solidFill>
                <a:latin typeface="微软雅黑" panose="020B0503020204020204" charset="-122"/>
                <a:ea typeface="微软雅黑" panose="020B0503020204020204" charset="-122"/>
                <a:cs typeface="+mn-cs"/>
                <a:sym typeface="+mn-ea"/>
              </a:rPr>
              <a:t>二、产品功能及技术参数：</a:t>
            </a:r>
            <a:endParaRPr lang="zh-CN" altLang="en-US" sz="2800" b="1" dirty="0">
              <a:solidFill>
                <a:srgbClr val="0070C0"/>
              </a:solidFill>
              <a:latin typeface="微软雅黑" panose="020B0503020204020204" charset="-122"/>
              <a:ea typeface="微软雅黑" panose="020B0503020204020204" charset="-122"/>
              <a:cs typeface="+mn-cs"/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1166495"/>
            <a:ext cx="10515600" cy="4351338"/>
          </a:xfrm>
        </p:spPr>
        <p:txBody>
          <a:bodyPr>
            <a:normAutofit/>
          </a:bodyPr>
          <a:p>
            <a:pPr algn="l"/>
            <a:r>
              <a:rPr lang="en-US" altLang="zh-CN" sz="2400" b="1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  </a:t>
            </a:r>
            <a:r>
              <a:rPr lang="zh-CN" altLang="en-US" sz="2400" b="1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（附政策、新闻、文献、科研成果以及案例等支撑材料）</a:t>
            </a:r>
            <a:endParaRPr lang="zh-CN" altLang="en-US" sz="2400" b="1" dirty="0">
              <a:solidFill>
                <a:srgbClr val="FF0000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 algn="l">
              <a:buBlip>
                <a:blip r:embed="rId1"/>
              </a:buBlip>
            </a:pPr>
            <a:r>
              <a:rPr lang="zh-CN" altLang="en-US" sz="2400" b="1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 </a:t>
            </a:r>
            <a:r>
              <a:rPr lang="en-US" altLang="zh-CN" sz="2400" b="1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    </a:t>
            </a:r>
            <a:r>
              <a:rPr lang="zh-CN" altLang="en-US" sz="2400" b="1" dirty="0">
                <a:solidFill>
                  <a:srgbClr val="0070C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产品结构组成</a:t>
            </a:r>
            <a:endParaRPr lang="zh-CN" altLang="en-US" sz="2400" b="1" dirty="0">
              <a:solidFill>
                <a:srgbClr val="0070C0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 algn="l">
              <a:buBlip>
                <a:blip r:embed="rId1"/>
              </a:buBlip>
            </a:pPr>
            <a:r>
              <a:rPr lang="en-US" altLang="zh-CN" sz="2400" b="1" dirty="0">
                <a:solidFill>
                  <a:srgbClr val="0070C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     </a:t>
            </a:r>
            <a:r>
              <a:rPr lang="zh-CN" altLang="en-US" sz="2400" b="1" dirty="0">
                <a:solidFill>
                  <a:srgbClr val="0070C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适用范围</a:t>
            </a:r>
            <a:endParaRPr lang="zh-CN" altLang="en-US" sz="2400" b="1" dirty="0">
              <a:solidFill>
                <a:srgbClr val="0070C0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 algn="l">
              <a:buBlip>
                <a:blip r:embed="rId1"/>
              </a:buBlip>
            </a:pPr>
            <a:r>
              <a:rPr lang="en-US" altLang="zh-CN" sz="2400" b="1" dirty="0">
                <a:solidFill>
                  <a:srgbClr val="0070C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     </a:t>
            </a:r>
            <a:r>
              <a:rPr lang="zh-CN" altLang="en-US" sz="2400" b="1" dirty="0">
                <a:solidFill>
                  <a:srgbClr val="0070C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工作原理</a:t>
            </a:r>
            <a:endParaRPr lang="zh-CN" altLang="en-US" sz="2400" b="1" dirty="0">
              <a:solidFill>
                <a:srgbClr val="0070C0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 algn="l">
              <a:buBlip>
                <a:blip r:embed="rId1"/>
              </a:buBlip>
            </a:pPr>
            <a:r>
              <a:rPr lang="en-US" altLang="zh-CN" sz="2400" b="1" dirty="0">
                <a:solidFill>
                  <a:srgbClr val="0070C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     </a:t>
            </a:r>
            <a:r>
              <a:rPr lang="zh-CN" altLang="en-US" sz="2400" b="1" dirty="0">
                <a:solidFill>
                  <a:srgbClr val="0070C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主要技术参数</a:t>
            </a:r>
            <a:endParaRPr lang="zh-CN" altLang="en-US" sz="2400" b="1" dirty="0">
              <a:solidFill>
                <a:srgbClr val="0070C0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 algn="l">
              <a:buBlip>
                <a:blip r:embed="rId1"/>
              </a:buBlip>
            </a:pPr>
            <a:r>
              <a:rPr lang="en-US" altLang="zh-CN" sz="2400" b="1" dirty="0">
                <a:solidFill>
                  <a:srgbClr val="0070C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     </a:t>
            </a:r>
            <a:r>
              <a:rPr lang="zh-CN" altLang="en-US" sz="2400" b="1" dirty="0">
                <a:solidFill>
                  <a:srgbClr val="0070C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治疗效果评价</a:t>
            </a:r>
            <a:endParaRPr lang="zh-CN" altLang="en-US" sz="2400" b="1" dirty="0">
              <a:solidFill>
                <a:srgbClr val="0070C0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 algn="l">
              <a:buBlip>
                <a:blip r:embed="rId1"/>
              </a:buBlip>
            </a:pPr>
            <a:r>
              <a:rPr lang="en-US" altLang="zh-CN" sz="2400" b="1" dirty="0">
                <a:solidFill>
                  <a:srgbClr val="0070C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     </a:t>
            </a:r>
            <a:r>
              <a:rPr lang="zh-CN" altLang="en-US" sz="2400" b="1" dirty="0">
                <a:solidFill>
                  <a:srgbClr val="0070C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临床适用性</a:t>
            </a:r>
            <a:endParaRPr lang="zh-CN" altLang="en-US" sz="2400" b="1" dirty="0">
              <a:solidFill>
                <a:srgbClr val="0070C0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 algn="l">
              <a:buBlip>
                <a:blip r:embed="rId1"/>
              </a:buBlip>
            </a:pPr>
            <a:r>
              <a:rPr lang="en-US" altLang="zh-CN" sz="2400" b="1" dirty="0">
                <a:solidFill>
                  <a:srgbClr val="0070C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     </a:t>
            </a:r>
            <a:r>
              <a:rPr lang="zh-CN" altLang="en-US" sz="2400" b="1" dirty="0">
                <a:solidFill>
                  <a:srgbClr val="0070C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科研先进性</a:t>
            </a:r>
            <a:endParaRPr lang="zh-CN" altLang="en-US" sz="2400" b="1" dirty="0">
              <a:solidFill>
                <a:srgbClr val="0070C0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 algn="l">
              <a:buBlip>
                <a:blip r:embed="rId1"/>
              </a:buBlip>
            </a:pPr>
            <a:r>
              <a:rPr lang="en-US" altLang="zh-CN" sz="2400" b="1" dirty="0">
                <a:solidFill>
                  <a:srgbClr val="0070C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     </a:t>
            </a:r>
            <a:r>
              <a:rPr lang="zh-CN" altLang="en-US" sz="2400" b="1" dirty="0">
                <a:solidFill>
                  <a:srgbClr val="0070C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产品相关图片</a:t>
            </a:r>
            <a:endParaRPr lang="zh-CN" altLang="en-US" sz="2400" b="1" dirty="0">
              <a:solidFill>
                <a:srgbClr val="0070C0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endParaRPr lang="zh-CN" altLang="en-US" sz="2400" b="1" dirty="0">
              <a:solidFill>
                <a:srgbClr val="0070C0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</p:spTree>
    <p:custDataLst>
      <p:tags r:id="rId2"/>
    </p:custData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8" name="文本框 7"/>
          <p:cNvSpPr txBox="1"/>
          <p:nvPr>
            <p:custDataLst>
              <p:tags r:id="rId1"/>
            </p:custDataLst>
          </p:nvPr>
        </p:nvSpPr>
        <p:spPr>
          <a:xfrm>
            <a:off x="410210" y="826135"/>
            <a:ext cx="11080750" cy="50673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>
              <a:lnSpc>
                <a:spcPct val="150000"/>
              </a:lnSpc>
            </a:pPr>
            <a:r>
              <a:rPr lang="zh-CN" altLang="en-US"/>
              <a:t>（目前市场上同类产品</a:t>
            </a:r>
            <a:r>
              <a:rPr lang="zh-CN" altLang="en-US"/>
              <a:t>情况，按照下表的格式，可适当修改表格内容</a:t>
            </a:r>
            <a:r>
              <a:rPr lang="zh-CN" altLang="en-US">
                <a:sym typeface="+mn-ea"/>
              </a:rPr>
              <a:t>）</a:t>
            </a:r>
            <a:endParaRPr lang="en-US" altLang="zh-CN" b="1">
              <a:sym typeface="+mn-ea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410210" y="304165"/>
            <a:ext cx="10269220" cy="52197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algn="l"/>
            <a:r>
              <a:rPr lang="zh-CN" altLang="en-US" sz="2800" b="1" dirty="0">
                <a:solidFill>
                  <a:srgbClr val="0070C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三、同类产品对比（国内外横向对比、纵向对比）</a:t>
            </a:r>
            <a:endParaRPr lang="zh-CN" altLang="en-US" sz="2800" b="1" dirty="0">
              <a:solidFill>
                <a:srgbClr val="0070C0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graphicFrame>
        <p:nvGraphicFramePr>
          <p:cNvPr id="3" name="表格 2"/>
          <p:cNvGraphicFramePr/>
          <p:nvPr>
            <p:custDataLst>
              <p:tags r:id="rId2"/>
            </p:custDataLst>
          </p:nvPr>
        </p:nvGraphicFramePr>
        <p:xfrm>
          <a:off x="760730" y="1612265"/>
          <a:ext cx="10170160" cy="43103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26130"/>
                <a:gridCol w="2955925"/>
                <a:gridCol w="3888105"/>
              </a:tblGrid>
              <a:tr h="1275080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/>
                        <a:t>产品</a:t>
                      </a:r>
                      <a:r>
                        <a:rPr lang="zh-CN" altLang="en-US"/>
                        <a:t>名称</a:t>
                      </a:r>
                      <a:endParaRPr lang="zh-CN" altLang="en-US"/>
                    </a:p>
                  </a:txBody>
                  <a:tcPr anchor="ctr" anchorCtr="0"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/>
                        <a:t>与国产</a:t>
                      </a:r>
                      <a:r>
                        <a:rPr lang="en-US" altLang="zh-CN"/>
                        <a:t>/</a:t>
                      </a:r>
                      <a:r>
                        <a:rPr lang="zh-CN" altLang="en-US"/>
                        <a:t>进口对比</a:t>
                      </a:r>
                      <a:endParaRPr lang="zh-CN" altLang="en-US"/>
                    </a:p>
                  </a:txBody>
                  <a:tcPr anchor="ctr" anchorCtr="0"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/>
                        <a:t>优劣势</a:t>
                      </a:r>
                      <a:r>
                        <a:rPr lang="zh-CN" altLang="en-US"/>
                        <a:t>分析</a:t>
                      </a:r>
                      <a:endParaRPr lang="zh-CN" altLang="en-US"/>
                    </a:p>
                  </a:txBody>
                  <a:tcPr anchor="ctr" anchorCtr="0"/>
                </a:tc>
              </a:tr>
              <a:tr h="758190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/>
                        <a:t>本产品</a:t>
                      </a:r>
                      <a:endParaRPr lang="zh-CN" altLang="en-US"/>
                    </a:p>
                  </a:txBody>
                  <a:tcPr anchor="ctr" anchorCtr="0"/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/>
                    </a:p>
                  </a:txBody>
                  <a:tcPr anchor="ctr" anchorCtr="0"/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/>
                    </a:p>
                  </a:txBody>
                  <a:tcPr anchor="ctr" anchorCtr="0"/>
                </a:tc>
              </a:tr>
              <a:tr h="759460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/>
                        <a:t>同类产品</a:t>
                      </a:r>
                      <a:r>
                        <a:rPr lang="en-US" altLang="zh-CN"/>
                        <a:t>1</a:t>
                      </a:r>
                      <a:endParaRPr lang="en-US" altLang="zh-CN"/>
                    </a:p>
                  </a:txBody>
                  <a:tcPr anchor="ctr" anchorCtr="0"/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/>
                    </a:p>
                  </a:txBody>
                  <a:tcPr anchor="ctr" anchorCtr="0"/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/>
                    </a:p>
                  </a:txBody>
                  <a:tcPr anchor="ctr" anchorCtr="0"/>
                </a:tc>
              </a:tr>
              <a:tr h="758190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/>
                        <a:t>同类产品</a:t>
                      </a:r>
                      <a:r>
                        <a:rPr lang="en-US" altLang="zh-CN"/>
                        <a:t>2</a:t>
                      </a:r>
                      <a:endParaRPr lang="en-US" altLang="zh-CN"/>
                    </a:p>
                  </a:txBody>
                  <a:tcPr anchor="ctr" anchorCtr="0"/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/>
                    </a:p>
                  </a:txBody>
                  <a:tcPr anchor="ctr" anchorCtr="0"/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/>
                    </a:p>
                  </a:txBody>
                  <a:tcPr anchor="ctr" anchorCtr="0"/>
                </a:tc>
              </a:tr>
              <a:tr h="759460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1800">
                          <a:sym typeface="+mn-ea"/>
                        </a:rPr>
                        <a:t>同类产品</a:t>
                      </a:r>
                      <a:r>
                        <a:rPr lang="en-US" altLang="zh-CN" sz="1800">
                          <a:sym typeface="+mn-ea"/>
                        </a:rPr>
                        <a:t>3</a:t>
                      </a:r>
                      <a:endParaRPr lang="en-US" altLang="zh-CN"/>
                    </a:p>
                  </a:txBody>
                  <a:tcPr anchor="ctr" anchorCtr="0"/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/>
                    </a:p>
                  </a:txBody>
                  <a:tcPr anchor="ctr" anchorCtr="0"/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/>
                    </a:p>
                  </a:txBody>
                  <a:tcPr anchor="ctr" anchorCtr="0"/>
                </a:tc>
              </a:tr>
            </a:tbl>
          </a:graphicData>
        </a:graphic>
      </p:graphicFrame>
    </p:spTree>
    <p:custDataLst>
      <p:tags r:id="rId3"/>
    </p:custData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8" name="文本框 7"/>
          <p:cNvSpPr txBox="1"/>
          <p:nvPr>
            <p:custDataLst>
              <p:tags r:id="rId1"/>
            </p:custDataLst>
          </p:nvPr>
        </p:nvSpPr>
        <p:spPr>
          <a:xfrm>
            <a:off x="649605" y="851535"/>
            <a:ext cx="11245850" cy="56324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>
              <a:lnSpc>
                <a:spcPct val="150000"/>
              </a:lnSpc>
              <a:buClrTx/>
              <a:buSzTx/>
              <a:buFontTx/>
            </a:pPr>
            <a:r>
              <a:rPr lang="zh-CN" altLang="en-US">
                <a:sym typeface="+mn-ea"/>
              </a:rPr>
              <a:t>（需提供采购合同</a:t>
            </a:r>
            <a:r>
              <a:rPr lang="en-US" altLang="zh-CN">
                <a:sym typeface="+mn-ea"/>
              </a:rPr>
              <a:t>/</a:t>
            </a:r>
            <a:r>
              <a:rPr lang="zh-CN" altLang="en-US">
                <a:sym typeface="+mn-ea"/>
              </a:rPr>
              <a:t>发票复印件，以三甲医院为主）</a:t>
            </a:r>
            <a:endParaRPr lang="zh-CN" altLang="en-US">
              <a:sym typeface="+mn-ea"/>
            </a:endParaRPr>
          </a:p>
          <a:p>
            <a:pPr algn="l">
              <a:lnSpc>
                <a:spcPct val="150000"/>
              </a:lnSpc>
              <a:buClrTx/>
              <a:buSzTx/>
              <a:buFontTx/>
            </a:pPr>
            <a:endParaRPr lang="zh-CN" altLang="en-US" b="1">
              <a:sym typeface="+mn-ea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474980" y="279400"/>
            <a:ext cx="6096000" cy="52197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algn="l"/>
            <a:r>
              <a:rPr lang="zh-CN" altLang="en-US" sz="2800" b="1" dirty="0">
                <a:solidFill>
                  <a:srgbClr val="0070C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四、产品销售情况</a:t>
            </a:r>
            <a:r>
              <a:rPr lang="en-US" altLang="zh-CN" sz="2800" b="1" dirty="0">
                <a:solidFill>
                  <a:srgbClr val="0070C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/</a:t>
            </a:r>
            <a:r>
              <a:rPr lang="zh-CN" altLang="en-US" sz="2800" b="1" dirty="0">
                <a:solidFill>
                  <a:srgbClr val="0070C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医疗行业业绩</a:t>
            </a:r>
            <a:endParaRPr lang="zh-CN" altLang="en-US" sz="2800" b="1" dirty="0">
              <a:solidFill>
                <a:srgbClr val="0070C0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graphicFrame>
        <p:nvGraphicFramePr>
          <p:cNvPr id="9" name="表格 8"/>
          <p:cNvGraphicFramePr/>
          <p:nvPr>
            <p:custDataLst>
              <p:tags r:id="rId2"/>
            </p:custDataLst>
          </p:nvPr>
        </p:nvGraphicFramePr>
        <p:xfrm>
          <a:off x="854075" y="1464945"/>
          <a:ext cx="9642475" cy="3087370"/>
        </p:xfrm>
        <a:graphic>
          <a:graphicData uri="http://schemas.openxmlformats.org/drawingml/2006/table">
            <a:tbl>
              <a:tblPr/>
              <a:tblGrid>
                <a:gridCol w="2134235"/>
                <a:gridCol w="2235200"/>
                <a:gridCol w="1530350"/>
                <a:gridCol w="1587500"/>
                <a:gridCol w="2155190"/>
              </a:tblGrid>
              <a:tr h="62865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400" b="1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sym typeface="+mn-ea"/>
                        </a:rPr>
                        <a:t>本产品在</a:t>
                      </a:r>
                      <a:r>
                        <a:rPr lang="zh-CN" sz="1400" b="1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供医院名称</a:t>
                      </a:r>
                      <a:endParaRPr lang="zh-CN" sz="1400" b="1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400" b="1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sym typeface="+mn-ea"/>
                        </a:rPr>
                        <a:t>是否为本</a:t>
                      </a:r>
                      <a:r>
                        <a:rPr lang="zh-CN" sz="1400" b="1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sym typeface="+mn-ea"/>
                        </a:rPr>
                        <a:t>公司供应</a:t>
                      </a:r>
                      <a:endParaRPr lang="zh-CN" sz="1400" b="1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sym typeface="+mn-ea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400" b="1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sym typeface="+mn-ea"/>
                        </a:rPr>
                        <a:t>供应起止时间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sym typeface="+mn-ea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400" b="1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sym typeface="+mn-ea"/>
                        </a:rPr>
                        <a:t>供应</a:t>
                      </a:r>
                      <a:r>
                        <a:rPr lang="zh-CN" sz="1400" b="1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sym typeface="+mn-ea"/>
                        </a:rPr>
                        <a:t>价格</a:t>
                      </a:r>
                      <a:endParaRPr lang="zh-CN" sz="1400" b="1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sym typeface="+mn-ea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400" b="1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sym typeface="+mn-ea"/>
                        </a:rPr>
                        <a:t>其他</a:t>
                      </a:r>
                      <a:r>
                        <a:rPr lang="zh-CN" sz="1400" b="1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sym typeface="+mn-ea"/>
                        </a:rPr>
                        <a:t>情况</a:t>
                      </a:r>
                      <a:endParaRPr lang="zh-CN" sz="1400" b="1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sym typeface="+mn-ea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1490">
                <a:tc>
                  <a:txBody>
                    <a:bodyPr/>
                    <a:p>
                      <a:pPr indent="0">
                        <a:buNone/>
                      </a:pPr>
                      <a:endParaRPr lang="zh-CN" altLang="en-US" sz="1200" b="0">
                        <a:solidFill>
                          <a:srgbClr val="000000"/>
                        </a:solidFill>
                        <a:latin typeface="+mn-ea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endParaRPr lang="en-US" altLang="en-US" sz="1200" b="0">
                        <a:solidFill>
                          <a:srgbClr val="000000"/>
                        </a:solidFill>
                        <a:latin typeface="+mn-ea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endParaRPr lang="en-US" altLang="en-US" sz="1200" b="0">
                        <a:solidFill>
                          <a:srgbClr val="000000"/>
                        </a:solidFill>
                        <a:latin typeface="+mn-ea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endParaRPr lang="en-US" altLang="en-US" sz="1200" b="0">
                        <a:solidFill>
                          <a:srgbClr val="000000"/>
                        </a:solidFill>
                        <a:latin typeface="+mn-ea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endParaRPr lang="en-US" altLang="en-US" sz="1200" b="0">
                        <a:solidFill>
                          <a:srgbClr val="000000"/>
                        </a:solidFill>
                        <a:latin typeface="+mn-ea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1490">
                <a:tc>
                  <a:txBody>
                    <a:bodyPr/>
                    <a:p>
                      <a:pPr indent="0">
                        <a:buNone/>
                      </a:pPr>
                      <a:endParaRPr lang="zh-CN" altLang="en-US" sz="1200" b="0">
                        <a:solidFill>
                          <a:srgbClr val="000000"/>
                        </a:solidFill>
                        <a:latin typeface="+mn-ea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endParaRPr lang="en-US" altLang="en-US" sz="1200" b="0">
                        <a:solidFill>
                          <a:srgbClr val="000000"/>
                        </a:solidFill>
                        <a:latin typeface="+mn-ea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endParaRPr lang="en-US" altLang="en-US" sz="1200" b="0">
                        <a:solidFill>
                          <a:srgbClr val="000000"/>
                        </a:solidFill>
                        <a:latin typeface="+mn-ea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endParaRPr lang="en-US" altLang="en-US" sz="1200" b="0">
                        <a:solidFill>
                          <a:srgbClr val="000000"/>
                        </a:solidFill>
                        <a:latin typeface="+mn-ea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endParaRPr lang="en-US" altLang="en-US" sz="1200" b="0">
                        <a:solidFill>
                          <a:srgbClr val="000000"/>
                        </a:solidFill>
                        <a:latin typeface="+mn-ea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2125">
                <a:tc>
                  <a:txBody>
                    <a:bodyPr/>
                    <a:p>
                      <a:pPr indent="0">
                        <a:buNone/>
                      </a:pPr>
                      <a:endParaRPr lang="zh-CN" altLang="en-US" sz="1200" b="0">
                        <a:solidFill>
                          <a:srgbClr val="000000"/>
                        </a:solidFill>
                        <a:latin typeface="+mn-ea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endParaRPr lang="en-US" altLang="en-US" sz="1200" b="0">
                        <a:solidFill>
                          <a:srgbClr val="000000"/>
                        </a:solidFill>
                        <a:latin typeface="+mn-ea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endParaRPr lang="en-US" altLang="en-US" sz="1200" b="0">
                        <a:solidFill>
                          <a:srgbClr val="000000"/>
                        </a:solidFill>
                        <a:latin typeface="+mn-ea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endParaRPr lang="en-US" altLang="en-US" sz="1200" b="0">
                        <a:solidFill>
                          <a:srgbClr val="000000"/>
                        </a:solidFill>
                        <a:latin typeface="+mn-ea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endParaRPr lang="en-US" altLang="en-US" sz="1200" b="0">
                        <a:solidFill>
                          <a:srgbClr val="000000"/>
                        </a:solidFill>
                        <a:latin typeface="+mn-ea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1490">
                <a:tc>
                  <a:txBody>
                    <a:bodyPr/>
                    <a:p>
                      <a:pPr indent="0">
                        <a:buNone/>
                      </a:pPr>
                      <a:endParaRPr lang="zh-CN" altLang="en-US" sz="1200" b="0">
                        <a:solidFill>
                          <a:srgbClr val="000000"/>
                        </a:solidFill>
                        <a:latin typeface="+mn-ea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endParaRPr lang="en-US" altLang="en-US" sz="1200" b="0">
                        <a:solidFill>
                          <a:srgbClr val="000000"/>
                        </a:solidFill>
                        <a:latin typeface="+mn-ea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endParaRPr lang="en-US" altLang="en-US" sz="1200" b="0">
                        <a:solidFill>
                          <a:srgbClr val="000000"/>
                        </a:solidFill>
                        <a:latin typeface="+mn-ea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endParaRPr lang="en-US" altLang="en-US" sz="1200" b="0">
                        <a:solidFill>
                          <a:srgbClr val="000000"/>
                        </a:solidFill>
                        <a:latin typeface="+mn-ea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endParaRPr lang="en-US" altLang="en-US" sz="1200" b="0">
                        <a:solidFill>
                          <a:srgbClr val="000000"/>
                        </a:solidFill>
                        <a:latin typeface="+mn-ea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2125">
                <a:tc>
                  <a:txBody>
                    <a:bodyPr/>
                    <a:p>
                      <a:pPr indent="0">
                        <a:buNone/>
                      </a:pPr>
                      <a:endParaRPr lang="zh-CN" altLang="en-US" sz="1200" b="0">
                        <a:solidFill>
                          <a:srgbClr val="000000"/>
                        </a:solidFill>
                        <a:latin typeface="+mn-ea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endParaRPr lang="en-US" altLang="en-US" sz="1200" b="0">
                        <a:solidFill>
                          <a:srgbClr val="000000"/>
                        </a:solidFill>
                        <a:latin typeface="+mn-ea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endParaRPr lang="en-US" altLang="en-US" sz="1200" b="0">
                        <a:solidFill>
                          <a:srgbClr val="000000"/>
                        </a:solidFill>
                        <a:latin typeface="+mn-ea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endParaRPr lang="en-US" altLang="en-US" sz="1200" b="0">
                        <a:solidFill>
                          <a:srgbClr val="000000"/>
                        </a:solidFill>
                        <a:latin typeface="+mn-ea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endParaRPr lang="en-US" altLang="en-US" sz="1200" b="0">
                        <a:solidFill>
                          <a:srgbClr val="000000"/>
                        </a:solidFill>
                        <a:latin typeface="+mn-ea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custDataLst>
      <p:tags r:id="rId3"/>
    </p:custDataLst>
  </p:cSld>
  <p:clrMapOvr>
    <a:masterClrMapping/>
  </p:clrMapOvr>
</p:sld>
</file>

<file path=ppt/tags/tag1.xml><?xml version="1.0" encoding="utf-8"?>
<p:tagLst xmlns:p="http://schemas.openxmlformats.org/presentationml/2006/main">
  <p:tag name="KSO_WM_BEAUTIFY_FLAG" val=""/>
</p:tagLst>
</file>

<file path=ppt/tags/tag10.xml><?xml version="1.0" encoding="utf-8"?>
<p:tagLst xmlns:p="http://schemas.openxmlformats.org/presentationml/2006/main">
  <p:tag name="KSO_WM_BEAUTIFY_FLAG" val="#wm#"/>
  <p:tag name="KSO_WM_TEMPLATE_CATEGORY" val="custom"/>
  <p:tag name="KSO_WM_TEMPLATE_INDEX" val="20187308"/>
</p:tagLst>
</file>

<file path=ppt/tags/tag11.xml><?xml version="1.0" encoding="utf-8"?>
<p:tagLst xmlns:p="http://schemas.openxmlformats.org/presentationml/2006/main">
  <p:tag name="KSO_WM_BEAUTIFY_FLAG" val=""/>
</p:tagLst>
</file>

<file path=ppt/tags/tag12.xml><?xml version="1.0" encoding="utf-8"?>
<p:tagLst xmlns:p="http://schemas.openxmlformats.org/presentationml/2006/main">
  <p:tag name="KSO_WM_UNIT_TABLE_BEAUTIFY" val="smartTable{94f525e2-48c8-4da8-bb44-7237b84e9639}"/>
  <p:tag name="TABLE_ENDDRAG_ORIGIN_RECT" val="759*243"/>
  <p:tag name="TABLE_ENDDRAG_RECT" val="67*115*759*243"/>
  <p:tag name="KSO_WM_BEAUTIFY_FLAG" val=""/>
</p:tagLst>
</file>

<file path=ppt/tags/tag13.xml><?xml version="1.0" encoding="utf-8"?>
<p:tagLst xmlns:p="http://schemas.openxmlformats.org/presentationml/2006/main">
  <p:tag name="KSO_WM_BEAUTIFY_FLAG" val="#wm#"/>
  <p:tag name="KSO_WM_TEMPLATE_CATEGORY" val="custom"/>
  <p:tag name="KSO_WM_TEMPLATE_INDEX" val="20187308"/>
</p:tagLst>
</file>

<file path=ppt/tags/tag14.xml><?xml version="1.0" encoding="utf-8"?>
<p:tagLst xmlns:p="http://schemas.openxmlformats.org/presentationml/2006/main">
  <p:tag name="COMMONDATA" val="eyJoZGlkIjoiYTM4Y2JhODU4MTdhNTdjYjcyODE2YzcyZmUyNjcxM2YifQ=="/>
  <p:tag name="KSO_WPP_MARK_KEY" val="54b48df2-a6dd-4688-8a8c-95251bfe8e54"/>
  <p:tag name="commondata" val="eyJoZGlkIjoiZDk5YmFlNzcwNTVjODA2NDViYzQwZjMwNDQzMDc4OGUifQ=="/>
</p:tagLst>
</file>

<file path=ppt/tags/tag2.xml><?xml version="1.0" encoding="utf-8"?>
<p:tagLst xmlns:p="http://schemas.openxmlformats.org/presentationml/2006/main">
  <p:tag name="KSO_WM_BEAUTIFY_FLAG" val=""/>
</p:tagLst>
</file>

<file path=ppt/tags/tag3.xml><?xml version="1.0" encoding="utf-8"?>
<p:tagLst xmlns:p="http://schemas.openxmlformats.org/presentationml/2006/main">
  <p:tag name="KSO_WM_BEAUTIFY_FLAG" val="#wm#"/>
  <p:tag name="KSO_WM_TEMPLATE_CATEGORY" val="custom"/>
  <p:tag name="KSO_WM_TEMPLATE_INDEX" val="20187308"/>
</p:tagLst>
</file>

<file path=ppt/tags/tag4.xml><?xml version="1.0" encoding="utf-8"?>
<p:tagLst xmlns:p="http://schemas.openxmlformats.org/presentationml/2006/main">
  <p:tag name="KSO_WM_BEAUTIFY_FLAG" val=""/>
</p:tagLst>
</file>

<file path=ppt/tags/tag5.xml><?xml version="1.0" encoding="utf-8"?>
<p:tagLst xmlns:p="http://schemas.openxmlformats.org/presentationml/2006/main">
  <p:tag name="TABLE_ENDDRAG_ORIGIN_RECT" val="900*243"/>
  <p:tag name="TABLE_ENDDRAG_RECT" val="25*87*900*243"/>
</p:tagLst>
</file>

<file path=ppt/tags/tag6.xml><?xml version="1.0" encoding="utf-8"?>
<p:tagLst xmlns:p="http://schemas.openxmlformats.org/presentationml/2006/main">
  <p:tag name="KSO_WM_BEAUTIFY_FLAG" val="#wm#"/>
  <p:tag name="KSO_WM_TEMPLATE_CATEGORY" val="custom"/>
  <p:tag name="KSO_WM_TEMPLATE_INDEX" val="20187308"/>
</p:tagLst>
</file>

<file path=ppt/tags/tag7.xml><?xml version="1.0" encoding="utf-8"?>
<p:tagLst xmlns:p="http://schemas.openxmlformats.org/presentationml/2006/main">
  <p:tag name="KSO_WM_BEAUTIFY_FLAG" val="#wm#"/>
  <p:tag name="KSO_WM_TEMPLATE_CATEGORY" val="custom"/>
  <p:tag name="KSO_WM_TEMPLATE_INDEX" val="20187308"/>
</p:tagLst>
</file>

<file path=ppt/tags/tag8.xml><?xml version="1.0" encoding="utf-8"?>
<p:tagLst xmlns:p="http://schemas.openxmlformats.org/presentationml/2006/main">
  <p:tag name="KSO_WM_BEAUTIFY_FLAG" val=""/>
</p:tagLst>
</file>

<file path=ppt/tags/tag9.xml><?xml version="1.0" encoding="utf-8"?>
<p:tagLst xmlns:p="http://schemas.openxmlformats.org/presentationml/2006/main">
  <p:tag name="KSO_WM_UNIT_TABLE_BEAUTIFY" val="smartTable{c5a2c939-d71e-48d7-b78e-06f5496b745f}"/>
  <p:tag name="TABLE_ENDDRAG_ORIGIN_RECT" val="800*339"/>
  <p:tag name="TABLE_ENDDRAG_RECT" val="59*126*800*339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422</Words>
  <Application>WPS 演示</Application>
  <PresentationFormat>宽屏</PresentationFormat>
  <Paragraphs>90</Paragraphs>
  <Slides>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14" baseType="lpstr">
      <vt:lpstr>Arial</vt:lpstr>
      <vt:lpstr>宋体</vt:lpstr>
      <vt:lpstr>Wingdings</vt:lpstr>
      <vt:lpstr>微软雅黑</vt:lpstr>
      <vt:lpstr>Calibri</vt:lpstr>
      <vt:lpstr>Arial Unicode MS</vt:lpstr>
      <vt:lpstr>MS PGothic</vt:lpstr>
      <vt:lpstr>Office 主题</vt:lpstr>
      <vt:lpstr>PowerPoint 演示文稿</vt:lpstr>
      <vt:lpstr>PowerPoint 演示文稿</vt:lpstr>
      <vt:lpstr>PowerPoint 演示文稿</vt:lpstr>
      <vt:lpstr>二、产品功能及技术参数：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lenovo</dc:creator>
  <cp:lastModifiedBy>Kitty.Zhang</cp:lastModifiedBy>
  <cp:revision>61</cp:revision>
  <dcterms:created xsi:type="dcterms:W3CDTF">2023-03-30T07:41:00Z</dcterms:created>
  <dcterms:modified xsi:type="dcterms:W3CDTF">2024-04-08T09:08:26Z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17CCB33B5E774BCEA9913C93347FAFE0</vt:lpwstr>
  </property>
  <property fmtid="{D5CDD505-2E9C-101B-9397-08002B2CF9AE}" pid="3" name="KSOProductBuildVer">
    <vt:lpwstr>2052-12.1.0.16417</vt:lpwstr>
  </property>
</Properties>
</file>